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8" r:id="rId5"/>
    <p:sldId id="260" r:id="rId6"/>
    <p:sldId id="267" r:id="rId7"/>
    <p:sldId id="257" r:id="rId8"/>
    <p:sldId id="261" r:id="rId9"/>
    <p:sldId id="262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5" d="100"/>
          <a:sy n="65" d="100"/>
        </p:scale>
        <p:origin x="-9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E8D8-DD90-49EE-9D8A-7415580E1A9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5572-3165-4AEB-93D8-77000849A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шыкъ Умернинъ ресимлери\img081.jpg"/>
          <p:cNvPicPr>
            <a:picLocks noChangeAspect="1" noChangeArrowheads="1"/>
          </p:cNvPicPr>
          <p:nvPr/>
        </p:nvPicPr>
        <p:blipFill>
          <a:blip r:embed="rId2"/>
          <a:srcRect l="9347" t="3014" r="10269" b="25643"/>
          <a:stretch>
            <a:fillRect/>
          </a:stretch>
        </p:blipFill>
        <p:spPr bwMode="auto">
          <a:xfrm>
            <a:off x="214282" y="214290"/>
            <a:ext cx="3839773" cy="63401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43372" y="1000108"/>
            <a:ext cx="4136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Ашыкъ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Умер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1621 – 1707с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3372" y="3643314"/>
            <a:ext cx="44291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Кендим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Кезлевли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Умердир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исмим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кучюк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къатрадан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олмыш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джисмим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Ашыкъ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Умер.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Тенълик</a:t>
            </a:r>
            <a:r>
              <a:rPr lang="ru-RU" b="1" dirty="0" smtClean="0">
                <a:solidFill>
                  <a:schemeClr val="accent2"/>
                </a:solidFill>
              </a:rPr>
              <a:t>,  </a:t>
            </a:r>
            <a:r>
              <a:rPr lang="ru-RU" b="1" dirty="0" err="1" smtClean="0">
                <a:solidFill>
                  <a:schemeClr val="accent2"/>
                </a:solidFill>
              </a:rPr>
              <a:t>бирлик</a:t>
            </a:r>
            <a:r>
              <a:rPr lang="ru-RU" b="1" dirty="0" smtClean="0">
                <a:solidFill>
                  <a:schemeClr val="accent2"/>
                </a:solidFill>
              </a:rPr>
              <a:t>, </a:t>
            </a:r>
            <a:r>
              <a:rPr lang="ru-RU" b="1" dirty="0" err="1" smtClean="0">
                <a:solidFill>
                  <a:schemeClr val="accent2"/>
                </a:solidFill>
              </a:rPr>
              <a:t>муаббетлик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err="1" smtClean="0">
                <a:solidFill>
                  <a:schemeClr val="accent2"/>
                </a:solidFill>
              </a:rPr>
              <a:t>акъкъында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аталар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сёзлери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1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  <a:r>
              <a:rPr lang="ru-RU" sz="4000" b="1" dirty="0" err="1" smtClean="0">
                <a:solidFill>
                  <a:srgbClr val="7030A0"/>
                </a:solidFill>
              </a:rPr>
              <a:t>Къайда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бирлик</a:t>
            </a:r>
            <a:r>
              <a:rPr lang="ru-RU" sz="4000" b="1" dirty="0">
                <a:solidFill>
                  <a:srgbClr val="7030A0"/>
                </a:solidFill>
              </a:rPr>
              <a:t> – </a:t>
            </a:r>
            <a:r>
              <a:rPr lang="ru-RU" sz="4000" b="1" dirty="0" err="1">
                <a:solidFill>
                  <a:srgbClr val="7030A0"/>
                </a:solidFill>
              </a:rPr>
              <a:t>анда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тирилик</a:t>
            </a:r>
            <a:r>
              <a:rPr lang="ru-RU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ru-RU" sz="4000" b="1" dirty="0">
                <a:solidFill>
                  <a:srgbClr val="7030A0"/>
                </a:solidFill>
              </a:rPr>
              <a:t>2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  <a:r>
              <a:rPr lang="ru-RU" sz="4000" b="1" dirty="0" err="1" smtClean="0">
                <a:solidFill>
                  <a:srgbClr val="7030A0"/>
                </a:solidFill>
              </a:rPr>
              <a:t>Достсыз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адам</a:t>
            </a:r>
            <a:r>
              <a:rPr lang="ru-RU" sz="4000" b="1" dirty="0" smtClean="0">
                <a:solidFill>
                  <a:srgbClr val="7030A0"/>
                </a:solidFill>
              </a:rPr>
              <a:t> - </a:t>
            </a:r>
            <a:r>
              <a:rPr lang="ru-RU" sz="4000" b="1" dirty="0" err="1" smtClean="0">
                <a:solidFill>
                  <a:srgbClr val="7030A0"/>
                </a:solidFill>
              </a:rPr>
              <a:t>къанатсыз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къуш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3. </a:t>
            </a:r>
            <a:r>
              <a:rPr lang="ru-RU" sz="4000" b="1" dirty="0" err="1" smtClean="0">
                <a:solidFill>
                  <a:srgbClr val="7030A0"/>
                </a:solidFill>
              </a:rPr>
              <a:t>Сувгъа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таянма</a:t>
            </a:r>
            <a:r>
              <a:rPr lang="ru-RU" sz="4000" b="1" dirty="0" smtClean="0">
                <a:solidFill>
                  <a:srgbClr val="7030A0"/>
                </a:solidFill>
              </a:rPr>
              <a:t>, </a:t>
            </a:r>
            <a:r>
              <a:rPr lang="ru-RU" sz="4000" b="1" dirty="0" err="1" smtClean="0">
                <a:solidFill>
                  <a:srgbClr val="7030A0"/>
                </a:solidFill>
              </a:rPr>
              <a:t>душмангъа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</a:t>
            </a:r>
            <a:r>
              <a:rPr lang="ru-RU" sz="4000" b="1" dirty="0" err="1" smtClean="0">
                <a:solidFill>
                  <a:srgbClr val="7030A0"/>
                </a:solidFill>
              </a:rPr>
              <a:t>инанма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4. </a:t>
            </a:r>
            <a:r>
              <a:rPr lang="ru-RU" sz="4000" b="1" dirty="0" err="1" smtClean="0">
                <a:solidFill>
                  <a:srgbClr val="7030A0"/>
                </a:solidFill>
              </a:rPr>
              <a:t>Акъ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севгенни</a:t>
            </a:r>
            <a:r>
              <a:rPr lang="ru-RU" sz="4000" b="1" dirty="0" smtClean="0">
                <a:solidFill>
                  <a:srgbClr val="7030A0"/>
                </a:solidFill>
              </a:rPr>
              <a:t> – </a:t>
            </a:r>
            <a:r>
              <a:rPr lang="ru-RU" sz="4000" b="1" dirty="0" err="1" smtClean="0">
                <a:solidFill>
                  <a:srgbClr val="7030A0"/>
                </a:solidFill>
              </a:rPr>
              <a:t>халкъ</a:t>
            </a:r>
            <a:r>
              <a:rPr lang="ru-RU" sz="4000" b="1" dirty="0" smtClean="0">
                <a:solidFill>
                  <a:srgbClr val="7030A0"/>
                </a:solidFill>
              </a:rPr>
              <a:t> север.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5. </a:t>
            </a:r>
            <a:r>
              <a:rPr lang="ru-RU" sz="4000" b="1" dirty="0" err="1" smtClean="0">
                <a:solidFill>
                  <a:srgbClr val="7030A0"/>
                </a:solidFill>
              </a:rPr>
              <a:t>Достунъ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бинъ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олса</a:t>
            </a:r>
            <a:r>
              <a:rPr lang="ru-RU" sz="4000" b="1" dirty="0" smtClean="0">
                <a:solidFill>
                  <a:srgbClr val="7030A0"/>
                </a:solidFill>
              </a:rPr>
              <a:t> да, </a:t>
            </a:r>
            <a:r>
              <a:rPr lang="ru-RU" sz="4000" b="1" dirty="0" err="1" smtClean="0">
                <a:solidFill>
                  <a:srgbClr val="7030A0"/>
                </a:solidFill>
              </a:rPr>
              <a:t>аздыр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Карточкаларнен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иш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Гуль </a:t>
            </a:r>
            <a:r>
              <a:rPr lang="ru-RU" sz="4000" b="1" dirty="0" err="1">
                <a:solidFill>
                  <a:srgbClr val="C00000"/>
                </a:solidFill>
              </a:rPr>
              <a:t>ачты</a:t>
            </a:r>
            <a:r>
              <a:rPr lang="ru-RU" sz="4000" b="1" dirty="0">
                <a:solidFill>
                  <a:srgbClr val="C00000"/>
                </a:solidFill>
              </a:rPr>
              <a:t>, </a:t>
            </a:r>
            <a:r>
              <a:rPr lang="ru-RU" sz="4000" b="1" dirty="0" err="1">
                <a:solidFill>
                  <a:srgbClr val="C00000"/>
                </a:solidFill>
              </a:rPr>
              <a:t>агъыз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ачты</a:t>
            </a:r>
            <a:r>
              <a:rPr lang="ru-RU" sz="4000" b="1" dirty="0" smtClean="0">
                <a:solidFill>
                  <a:srgbClr val="C00000"/>
                </a:solidFill>
              </a:rPr>
              <a:t> ( </a:t>
            </a:r>
            <a:r>
              <a:rPr lang="ru-RU" sz="4000" b="1" dirty="0" err="1">
                <a:solidFill>
                  <a:srgbClr val="C00000"/>
                </a:solidFill>
              </a:rPr>
              <a:t>ораза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вакъытында</a:t>
            </a:r>
            <a:r>
              <a:rPr lang="ru-RU" sz="4000" b="1" dirty="0">
                <a:solidFill>
                  <a:srgbClr val="C00000"/>
                </a:solidFill>
              </a:rPr>
              <a:t>);</a:t>
            </a:r>
          </a:p>
          <a:p>
            <a:r>
              <a:rPr lang="ru-RU" sz="4000" b="1" dirty="0" err="1">
                <a:solidFill>
                  <a:srgbClr val="C00000"/>
                </a:solidFill>
              </a:rPr>
              <a:t>Козюни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ачты</a:t>
            </a:r>
            <a:r>
              <a:rPr lang="ru-RU" sz="4000" b="1" dirty="0">
                <a:solidFill>
                  <a:srgbClr val="C00000"/>
                </a:solidFill>
              </a:rPr>
              <a:t>; </a:t>
            </a:r>
            <a:r>
              <a:rPr lang="ru-RU" sz="4000" b="1" dirty="0" err="1">
                <a:solidFill>
                  <a:srgbClr val="C00000"/>
                </a:solidFill>
              </a:rPr>
              <a:t>къапуны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ачты</a:t>
            </a:r>
            <a:r>
              <a:rPr lang="ru-RU" sz="4000" b="1" dirty="0">
                <a:solidFill>
                  <a:srgbClr val="C00000"/>
                </a:solidFill>
              </a:rPr>
              <a:t>.</a:t>
            </a: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2115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Машалла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талебелерге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453" y="2428868"/>
            <a:ext cx="4087207" cy="376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Макъсат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Муэллиф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акъкъында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малюмат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берюв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Шиирни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анълай</a:t>
            </a:r>
            <a:r>
              <a:rPr lang="ru-RU" b="1" dirty="0" err="1" smtClean="0">
                <a:solidFill>
                  <a:srgbClr val="C00000"/>
                </a:solidFill>
              </a:rPr>
              <a:t>ы</a:t>
            </a:r>
            <a:r>
              <a:rPr lang="en-US" b="1" dirty="0" err="1" smtClean="0">
                <a:solidFill>
                  <a:srgbClr val="C00000"/>
                </a:solidFill>
              </a:rPr>
              <a:t>шлы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ве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ифадели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err="1">
                <a:solidFill>
                  <a:srgbClr val="C00000"/>
                </a:solidFill>
              </a:rPr>
              <a:t>окъумагъа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огретюв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Шиирнинъ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мевзусыны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гъае</a:t>
            </a:r>
            <a:r>
              <a:rPr lang="ru-RU" b="1" dirty="0" smtClean="0">
                <a:solidFill>
                  <a:srgbClr val="C00000"/>
                </a:solidFill>
              </a:rPr>
              <a:t>сини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беян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этюв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манасыны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дуйгъуларыны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акс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эткен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сёзлерни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айырув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яш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несильге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окъувгъа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меракъ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арттырув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Лугъат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иши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 err="1" smtClean="0">
                <a:solidFill>
                  <a:srgbClr val="C00000"/>
                </a:solidFill>
              </a:rPr>
              <a:t>Шох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err="1" smtClean="0">
                <a:solidFill>
                  <a:srgbClr val="C00000"/>
                </a:solidFill>
              </a:rPr>
              <a:t>энергичный</a:t>
            </a:r>
            <a:r>
              <a:rPr lang="ru-RU" sz="3000" b="1" dirty="0" smtClean="0">
                <a:solidFill>
                  <a:srgbClr val="C00000"/>
                </a:solidFill>
              </a:rPr>
              <a:t>;</a:t>
            </a:r>
            <a:endParaRPr lang="ru-RU" sz="3000" b="1" dirty="0">
              <a:solidFill>
                <a:srgbClr val="C00000"/>
              </a:solidFill>
            </a:endParaRPr>
          </a:p>
          <a:p>
            <a:r>
              <a:rPr lang="en-US" sz="3000" b="1" dirty="0" err="1" smtClean="0">
                <a:solidFill>
                  <a:srgbClr val="C00000"/>
                </a:solidFill>
              </a:rPr>
              <a:t>Зекий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err="1" smtClean="0">
                <a:solidFill>
                  <a:srgbClr val="C00000"/>
                </a:solidFill>
              </a:rPr>
              <a:t>смышленный</a:t>
            </a:r>
            <a:r>
              <a:rPr lang="ru-RU" sz="3000" b="1" dirty="0" smtClean="0">
                <a:solidFill>
                  <a:srgbClr val="C00000"/>
                </a:solidFill>
              </a:rPr>
              <a:t>,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п</a:t>
            </a:r>
            <a:r>
              <a:rPr lang="en-US" sz="3000" b="1" dirty="0" err="1" smtClean="0">
                <a:solidFill>
                  <a:srgbClr val="C00000"/>
                </a:solidFill>
              </a:rPr>
              <a:t>онятливый</a:t>
            </a:r>
            <a:r>
              <a:rPr lang="ru-RU" sz="3000" b="1" dirty="0" smtClean="0">
                <a:solidFill>
                  <a:srgbClr val="C00000"/>
                </a:solidFill>
              </a:rPr>
              <a:t>;</a:t>
            </a:r>
            <a:endParaRPr lang="ru-RU" sz="3000" b="1" dirty="0">
              <a:solidFill>
                <a:srgbClr val="C00000"/>
              </a:solidFill>
            </a:endParaRPr>
          </a:p>
          <a:p>
            <a:r>
              <a:rPr lang="en-US" sz="3000" b="1" dirty="0" err="1" smtClean="0">
                <a:solidFill>
                  <a:srgbClr val="C00000"/>
                </a:solidFill>
              </a:rPr>
              <a:t>Азырджевап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err="1" smtClean="0">
                <a:solidFill>
                  <a:srgbClr val="C00000"/>
                </a:solidFill>
              </a:rPr>
              <a:t>остроумный</a:t>
            </a:r>
            <a:r>
              <a:rPr lang="ru-RU" sz="3000" b="1" dirty="0" smtClean="0">
                <a:solidFill>
                  <a:srgbClr val="C00000"/>
                </a:solidFill>
              </a:rPr>
              <a:t>;</a:t>
            </a:r>
            <a:endParaRPr lang="ru-RU" sz="3000" b="1" dirty="0">
              <a:solidFill>
                <a:srgbClr val="C00000"/>
              </a:solidFill>
            </a:endParaRPr>
          </a:p>
          <a:p>
            <a:r>
              <a:rPr lang="en-US" sz="3000" b="1" dirty="0" err="1" smtClean="0">
                <a:solidFill>
                  <a:srgbClr val="C00000"/>
                </a:solidFill>
              </a:rPr>
              <a:t>Макъам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err="1" smtClean="0">
                <a:solidFill>
                  <a:srgbClr val="C00000"/>
                </a:solidFill>
              </a:rPr>
              <a:t>мелодия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напев</a:t>
            </a:r>
            <a:r>
              <a:rPr lang="ru-RU" sz="3000" b="1" dirty="0" smtClean="0">
                <a:solidFill>
                  <a:srgbClr val="C00000"/>
                </a:solidFill>
              </a:rPr>
              <a:t>;</a:t>
            </a:r>
            <a:endParaRPr lang="ru-RU" sz="3000" b="1" dirty="0">
              <a:solidFill>
                <a:srgbClr val="C00000"/>
              </a:solidFill>
            </a:endParaRPr>
          </a:p>
          <a:p>
            <a:r>
              <a:rPr lang="en-US" sz="3000" b="1" dirty="0" err="1" smtClean="0">
                <a:solidFill>
                  <a:srgbClr val="C00000"/>
                </a:solidFill>
              </a:rPr>
              <a:t>Алет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err="1" smtClean="0">
                <a:solidFill>
                  <a:srgbClr val="C00000"/>
                </a:solidFill>
              </a:rPr>
              <a:t>инструмент</a:t>
            </a:r>
            <a:r>
              <a:rPr lang="ru-RU" sz="3000" b="1" dirty="0" smtClean="0">
                <a:solidFill>
                  <a:srgbClr val="C00000"/>
                </a:solidFill>
              </a:rPr>
              <a:t>;</a:t>
            </a:r>
            <a:endParaRPr lang="ru-RU" sz="3000" b="1" dirty="0">
              <a:solidFill>
                <a:srgbClr val="C00000"/>
              </a:solidFill>
            </a:endParaRPr>
          </a:p>
          <a:p>
            <a:r>
              <a:rPr lang="en-US" sz="3000" b="1" dirty="0" err="1" smtClean="0">
                <a:solidFill>
                  <a:srgbClr val="C00000"/>
                </a:solidFill>
              </a:rPr>
              <a:t>Беден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err="1" smtClean="0">
                <a:solidFill>
                  <a:srgbClr val="C00000"/>
                </a:solidFill>
              </a:rPr>
              <a:t>тело</a:t>
            </a:r>
            <a:r>
              <a:rPr lang="ru-RU" sz="3000" b="1" dirty="0" smtClean="0">
                <a:solidFill>
                  <a:srgbClr val="C00000"/>
                </a:solidFill>
              </a:rPr>
              <a:t>;</a:t>
            </a:r>
            <a:endParaRPr lang="ru-RU" sz="3000" b="1" dirty="0">
              <a:solidFill>
                <a:srgbClr val="C00000"/>
              </a:solidFill>
            </a:endParaRPr>
          </a:p>
          <a:p>
            <a:r>
              <a:rPr lang="en-US" sz="3000" b="1" dirty="0" err="1" smtClean="0">
                <a:solidFill>
                  <a:srgbClr val="C00000"/>
                </a:solidFill>
              </a:rPr>
              <a:t>Урий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err="1" smtClean="0">
                <a:solidFill>
                  <a:srgbClr val="C00000"/>
                </a:solidFill>
              </a:rPr>
              <a:t>пери</a:t>
            </a:r>
            <a:r>
              <a:rPr lang="ru-RU" sz="3000" b="1" dirty="0" smtClean="0">
                <a:solidFill>
                  <a:srgbClr val="C00000"/>
                </a:solidFill>
              </a:rPr>
              <a:t>;</a:t>
            </a:r>
            <a:endParaRPr lang="ru-RU" sz="3000" b="1" dirty="0">
              <a:solidFill>
                <a:srgbClr val="C00000"/>
              </a:solidFill>
            </a:endParaRPr>
          </a:p>
          <a:p>
            <a:r>
              <a:rPr lang="en-US" sz="3000" b="1" dirty="0" err="1" smtClean="0">
                <a:solidFill>
                  <a:srgbClr val="C00000"/>
                </a:solidFill>
              </a:rPr>
              <a:t>Летафет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</a:rPr>
              <a:t>-</a:t>
            </a:r>
            <a:r>
              <a:rPr lang="ru-RU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 err="1" smtClean="0">
                <a:solidFill>
                  <a:srgbClr val="C00000"/>
                </a:solidFill>
              </a:rPr>
              <a:t>красота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прелесть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нежность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изящество</a:t>
            </a:r>
            <a:r>
              <a:rPr lang="en-US" sz="3000" b="1" dirty="0">
                <a:solidFill>
                  <a:srgbClr val="C00000"/>
                </a:solidFill>
              </a:rPr>
              <a:t>.</a:t>
            </a:r>
            <a:endParaRPr lang="ru-RU" sz="3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Кезлев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шеэри</a:t>
            </a:r>
            <a:r>
              <a:rPr lang="ru-RU" sz="4800" b="1" dirty="0" smtClean="0">
                <a:solidFill>
                  <a:srgbClr val="C00000"/>
                </a:solidFill>
              </a:rPr>
              <a:t>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3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43175"/>
            <a:ext cx="6477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Кезлев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къавеханесинде</a:t>
            </a:r>
            <a:r>
              <a:rPr lang="ru-RU" b="1" dirty="0" smtClean="0">
                <a:solidFill>
                  <a:srgbClr val="C00000"/>
                </a:solidFill>
              </a:rPr>
              <a:t> саз </a:t>
            </a:r>
            <a:r>
              <a:rPr lang="ru-RU" b="1" dirty="0" err="1" smtClean="0">
                <a:solidFill>
                  <a:srgbClr val="C00000"/>
                </a:solidFill>
              </a:rPr>
              <a:t>чалып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йырлай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эди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5994" y="2857496"/>
            <a:ext cx="4929222" cy="354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524250" cy="470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Саз – </a:t>
            </a:r>
            <a:r>
              <a:rPr lang="ru-RU" b="1" dirty="0" err="1" smtClean="0">
                <a:solidFill>
                  <a:srgbClr val="FF0000"/>
                </a:solidFill>
              </a:rPr>
              <a:t>тюркий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халкъларгъа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аит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телли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музыка </a:t>
            </a:r>
            <a:r>
              <a:rPr lang="ru-RU" b="1" dirty="0" err="1" smtClean="0">
                <a:solidFill>
                  <a:srgbClr val="FF0000"/>
                </a:solidFill>
              </a:rPr>
              <a:t>алети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78653" y="2164550"/>
            <a:ext cx="3543324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786050" y="1500174"/>
            <a:ext cx="61436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джевиз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да дут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тереклерининъ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агъачларындан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япыла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къысмыны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металлдан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япылгъан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чифт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тешкиль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вишне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терегининъ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агъачындан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япылгъан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плектрнен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чалалар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Сазнынъ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йымшакъ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янъгъыравукъ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Тахминен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1925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сенесине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къадар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кениш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къулланылгъан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Бугунь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сазнынъ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яшамакът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онынънен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бирликте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Ашыкъ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Умернинъ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шиириети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яшай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Баарь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кельди</a:t>
            </a:r>
            <a:r>
              <a:rPr lang="ru-RU" b="1" dirty="0" smtClean="0">
                <a:solidFill>
                  <a:srgbClr val="C00000"/>
                </a:solidFill>
              </a:rPr>
              <a:t>, гуль </a:t>
            </a:r>
            <a:r>
              <a:rPr lang="ru-RU" b="1" dirty="0" err="1" smtClean="0">
                <a:solidFill>
                  <a:srgbClr val="C00000"/>
                </a:solidFill>
              </a:rPr>
              <a:t>ачылды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шиирининъ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мевзу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гъаеси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6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3438" y="1928802"/>
            <a:ext cx="4286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Табиатнынъ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гузеллиги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баарьнинъ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ярашыгъы</a:t>
            </a:r>
            <a:r>
              <a:rPr lang="ru-RU" sz="3200" b="1" dirty="0" smtClean="0">
                <a:solidFill>
                  <a:srgbClr val="FF0000"/>
                </a:solidFill>
              </a:rPr>
              <a:t>;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Тенълик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бирлик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муаббетлик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1" y="357166"/>
            <a:ext cx="40005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Ляле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Мен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лялейим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Джумленъизден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аляйым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яршыкъ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сефайым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Ангимиз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чечектир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58" y="357166"/>
            <a:ext cx="2173467" cy="270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28895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4000504"/>
            <a:ext cx="4572000" cy="188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Къаранфиль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экерлер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Бейлер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безетирлер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черепке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дикерлер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Ангимиз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чечектир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85728"/>
            <a:ext cx="4286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Мелевше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Мен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дженнет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багъры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Ашыкълар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сейлерлер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догъру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Ничюн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бойнум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эгри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Ангимиз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чечектир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00042"/>
            <a:ext cx="36518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364331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Сунбуль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Къаным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акътыр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Ичимизде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ёкътыр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Джумлени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яраткъан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хакътыр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Ангимиз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чечектир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3371850" cy="29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30AD1B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350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Макъсат:</vt:lpstr>
      <vt:lpstr>Лугъат иши:</vt:lpstr>
      <vt:lpstr>Кезлев шеэри.</vt:lpstr>
      <vt:lpstr>Кезлев къавеханесинде саз чалып йырлай эди.</vt:lpstr>
      <vt:lpstr>Саз – тюркий халкъларгъа аит телли музыка алети.</vt:lpstr>
      <vt:lpstr>«Баарь кельди, гуль ачылды» шиирининъ мевзу ве гъаеси.</vt:lpstr>
      <vt:lpstr>Слайд 8</vt:lpstr>
      <vt:lpstr>Слайд 9</vt:lpstr>
      <vt:lpstr>Тенълик,  бирлик, муаббетлик  акъкъында аталар сёзлери.</vt:lpstr>
      <vt:lpstr>Карточкаларнен иш.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Лейля</cp:lastModifiedBy>
  <cp:revision>35</cp:revision>
  <dcterms:created xsi:type="dcterms:W3CDTF">2012-12-24T10:32:29Z</dcterms:created>
  <dcterms:modified xsi:type="dcterms:W3CDTF">2013-02-27T16:44:00Z</dcterms:modified>
</cp:coreProperties>
</file>