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016D-16AD-4B1E-A6A6-22DA37E5E6D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8BB4-18D8-4FE1-8D92-553E78DB0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958166" cy="2886095"/>
          </a:xfrm>
        </p:spPr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Обучающее изложение</a:t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по рассказу В.Бианки</a:t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«Скворцы»</a:t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6000768"/>
            <a:ext cx="4286248" cy="642942"/>
          </a:xfrm>
        </p:spPr>
        <p:txBody>
          <a:bodyPr>
            <a:normAutofit fontScale="70000" lnSpcReduction="2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учитель начальных классов 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Денисенко М.Е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857232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Повторим орфограммы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643050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нь, пор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дела, л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ства, сир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тливо, скв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ик, пр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тели, ск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льзнула, скв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рец, т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хонько, р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дным, дом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ком, д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лёкий, з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пел, з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кончилась, т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перь.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714357"/>
            <a:ext cx="8643966" cy="558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altLang="ru-RU" b="1" dirty="0" smtClean="0"/>
              <a:t>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Скворцы.</a:t>
            </a: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	Осень. Пор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дела на берёзах л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ства. Сир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тливо к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етс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я на голой ветке скв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alt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ик. Вдруг пр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тели два скворца. Скворчиха быстро ск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льзнула в птичий домик. Скв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рец сел на веточку и т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хонько з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пел. Песня з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конч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лась. Скворушка вылетела из скворе</a:t>
            </a:r>
            <a:r>
              <a:rPr lang="ru-RU" alt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ика. Птицы прощались с р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дним дом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ком. Весной они опять пр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тят сюда. А т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перь им пора в д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лёкий путь.</a:t>
            </a:r>
          </a:p>
          <a:p>
            <a:pPr algn="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. Бианки</a:t>
            </a:r>
            <a:r>
              <a:rPr lang="ru-RU" alt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42984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4800" b="1" dirty="0" smtClean="0">
                <a:solidFill>
                  <a:srgbClr val="262699"/>
                </a:solidFill>
                <a:latin typeface="Times New Roman" pitchFamily="18" charset="0"/>
                <a:cs typeface="Times New Roman" pitchFamily="18" charset="0"/>
              </a:rPr>
              <a:t>Написание изложения</a:t>
            </a:r>
            <a:r>
              <a:rPr lang="ru-RU" altLang="ru-RU" sz="4800" b="1" dirty="0" smtClean="0">
                <a:solidFill>
                  <a:srgbClr val="2626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4800" b="1" dirty="0" smtClean="0">
              <a:solidFill>
                <a:srgbClr val="2626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ru-RU" altLang="ru-RU" sz="4800" b="1" dirty="0" smtClean="0">
                <a:solidFill>
                  <a:srgbClr val="262699"/>
                </a:solidFill>
                <a:latin typeface="Times New Roman" pitchFamily="18" charset="0"/>
                <a:cs typeface="Times New Roman" pitchFamily="18" charset="0"/>
              </a:rPr>
              <a:t>Опорные слова: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1.Поредела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сиротливо.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2.Вдруг, скворчиха, скользнула, тихонько, закончилась.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3.Скворушка, с родным, опять прилетят, теперь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Проверьте </a:t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написанный текст.</a:t>
            </a:r>
          </a:p>
        </p:txBody>
      </p:sp>
      <p:pic>
        <p:nvPicPr>
          <p:cNvPr id="17410" name="Picture 2" descr="Картинки по запросу скворе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928934"/>
            <a:ext cx="4643470" cy="3268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28596" y="785794"/>
            <a:ext cx="8358246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альчиковая гимнастика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«Засолка капусты»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капусту рубим ,         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морковку трем,          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капусту солим,           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капусту жмем.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1500174"/>
            <a:ext cx="814393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прилетает каждый год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Туда, где домик его ждёт.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Чужие песни петь умеет,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всё же голос свой имеет.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Картинки по запросу скворе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928670"/>
            <a:ext cx="8001056" cy="5254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00174"/>
            <a:ext cx="8643998" cy="4340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SzPct val="100000"/>
            </a:pPr>
            <a:r>
              <a:rPr lang="ru-RU" altLang="ru-RU" b="1" dirty="0" smtClean="0"/>
              <a:t>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Осень. Поредела на берёзах листва. Сиротливо качается на голой ветке скворечник. Вдруг прилетели два скворца. Скворчиха быстро скользнула в птичий домик. Скворец сел на веточку и тихонько запел. Песня закончилась. Скворушка вылетела из скворечника. Птицы прощались с родним домиком. Весной они опять прилетят сюда. А теперь им пора в далёкий путь.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В. Бианки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071546"/>
            <a:ext cx="6572296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1. О ком этот текст?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736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2. Как вы понимаете выражение </a:t>
            </a:r>
            <a:r>
              <a:rPr lang="ru-RU" altLang="ru-RU" sz="3200" b="1" i="1" dirty="0" smtClean="0">
                <a:latin typeface="Times New Roman" pitchFamily="18" charset="0"/>
                <a:cs typeface="Times New Roman" pitchFamily="18" charset="0"/>
              </a:rPr>
              <a:t>сиротливо качается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500306"/>
            <a:ext cx="7643866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3. Почему птицы прилетели?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071810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4. Определите тему и главную мысль этого текста?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214819"/>
            <a:ext cx="7929618" cy="1466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5. Как бы вы озаглавили этот текст?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endParaRPr lang="ru-RU" alt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6. Разделите текст на </a:t>
            </a: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части.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00042"/>
            <a:ext cx="7000924" cy="917596"/>
          </a:xfrm>
        </p:spPr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Одинокий скворечник.</a:t>
            </a: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85926"/>
            <a:ext cx="42862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Осень. Поредела на берёзах  листва. Сиротливо качается на голой ветке скворечник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6" descr="скворцы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714488"/>
            <a:ext cx="3614737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1643050"/>
            <a:ext cx="47863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Вдруг прилетели два скворца. Скворчиха быстро скользнула в птичий домик. Скворец сел на веточку и тихонько запел. Песня закончилась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7" descr="скворцы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785926"/>
            <a:ext cx="3471860" cy="42275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43174" y="500042"/>
            <a:ext cx="6500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Прощальная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песенка.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857364"/>
            <a:ext cx="46434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Скворушка вылетела из скворечника. Птицы прощались с родным домиком. Весной они опять прилетят сюда. А теперь им пора в далёкий путь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скворцы 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857364"/>
            <a:ext cx="3829050" cy="421484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71736" y="642918"/>
            <a:ext cx="5429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далёкий путь.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pc="50" dirty="0" smtClean="0">
                <a:ln w="11430"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00744" y="714356"/>
            <a:ext cx="20922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000240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Одинокий скворечник.</a:t>
            </a:r>
          </a:p>
          <a:p>
            <a:pPr>
              <a:buNone/>
            </a:pPr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2. Прощальная песенка.</a:t>
            </a:r>
          </a:p>
          <a:p>
            <a:pPr>
              <a:buNone/>
            </a:pPr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3. В далёкий путь.</a:t>
            </a:r>
            <a:endParaRPr lang="ru-RU" sz="5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315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Обучающее изложение по рассказу В.Бианки «Скворцы» 3 класс</vt:lpstr>
      <vt:lpstr>  </vt:lpstr>
      <vt:lpstr>  </vt:lpstr>
      <vt:lpstr>  </vt:lpstr>
      <vt:lpstr>  </vt:lpstr>
      <vt:lpstr> Одинокий скворечник. </vt:lpstr>
      <vt:lpstr>Слайд 7</vt:lpstr>
      <vt:lpstr>  </vt:lpstr>
      <vt:lpstr>  </vt:lpstr>
      <vt:lpstr>  </vt:lpstr>
      <vt:lpstr>  </vt:lpstr>
      <vt:lpstr>  </vt:lpstr>
      <vt:lpstr>Проверьте  написанный текст.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изложение по рассказу В.Бианки «Скворцы» 3 класс</dc:title>
  <dc:creator>User</dc:creator>
  <cp:lastModifiedBy>User</cp:lastModifiedBy>
  <cp:revision>7</cp:revision>
  <dcterms:created xsi:type="dcterms:W3CDTF">2017-11-18T08:16:37Z</dcterms:created>
  <dcterms:modified xsi:type="dcterms:W3CDTF">2017-11-18T08:58:13Z</dcterms:modified>
</cp:coreProperties>
</file>