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1" r:id="rId7"/>
    <p:sldId id="263" r:id="rId8"/>
    <p:sldId id="260" r:id="rId9"/>
    <p:sldId id="264" r:id="rId10"/>
    <p:sldId id="266" r:id="rId11"/>
    <p:sldId id="265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7016D-16AD-4B1E-A6A6-22DA37E5E6D0}" type="datetimeFigureOut">
              <a:rPr lang="ru-RU" smtClean="0"/>
              <a:pPr/>
              <a:t>18.11.2017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B8BB4-18D8-4FE1-8D92-553E78DB06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7016D-16AD-4B1E-A6A6-22DA37E5E6D0}" type="datetimeFigureOut">
              <a:rPr lang="ru-RU" smtClean="0"/>
              <a:pPr/>
              <a:t>18.11.2017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B8BB4-18D8-4FE1-8D92-553E78DB06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7016D-16AD-4B1E-A6A6-22DA37E5E6D0}" type="datetimeFigureOut">
              <a:rPr lang="ru-RU" smtClean="0"/>
              <a:pPr/>
              <a:t>18.11.2017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B8BB4-18D8-4FE1-8D92-553E78DB06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7016D-16AD-4B1E-A6A6-22DA37E5E6D0}" type="datetimeFigureOut">
              <a:rPr lang="ru-RU" smtClean="0"/>
              <a:pPr/>
              <a:t>18.11.2017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B8BB4-18D8-4FE1-8D92-553E78DB06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7016D-16AD-4B1E-A6A6-22DA37E5E6D0}" type="datetimeFigureOut">
              <a:rPr lang="ru-RU" smtClean="0"/>
              <a:pPr/>
              <a:t>18.11.2017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B8BB4-18D8-4FE1-8D92-553E78DB06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7016D-16AD-4B1E-A6A6-22DA37E5E6D0}" type="datetimeFigureOut">
              <a:rPr lang="ru-RU" smtClean="0"/>
              <a:pPr/>
              <a:t>18.11.2017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B8BB4-18D8-4FE1-8D92-553E78DB06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7016D-16AD-4B1E-A6A6-22DA37E5E6D0}" type="datetimeFigureOut">
              <a:rPr lang="ru-RU" smtClean="0"/>
              <a:pPr/>
              <a:t>18.11.2017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B8BB4-18D8-4FE1-8D92-553E78DB06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7016D-16AD-4B1E-A6A6-22DA37E5E6D0}" type="datetimeFigureOut">
              <a:rPr lang="ru-RU" smtClean="0"/>
              <a:pPr/>
              <a:t>18.11.2017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B8BB4-18D8-4FE1-8D92-553E78DB06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7016D-16AD-4B1E-A6A6-22DA37E5E6D0}" type="datetimeFigureOut">
              <a:rPr lang="ru-RU" smtClean="0"/>
              <a:pPr/>
              <a:t>18.11.2017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B8BB4-18D8-4FE1-8D92-553E78DB06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7016D-16AD-4B1E-A6A6-22DA37E5E6D0}" type="datetimeFigureOut">
              <a:rPr lang="ru-RU" smtClean="0"/>
              <a:pPr/>
              <a:t>18.11.2017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B8BB4-18D8-4FE1-8D92-553E78DB06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7016D-16AD-4B1E-A6A6-22DA37E5E6D0}" type="datetimeFigureOut">
              <a:rPr lang="ru-RU" smtClean="0"/>
              <a:pPr/>
              <a:t>18.11.2017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B8BB4-18D8-4FE1-8D92-553E78DB06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7016D-16AD-4B1E-A6A6-22DA37E5E6D0}" type="datetimeFigureOut">
              <a:rPr lang="ru-RU" smtClean="0"/>
              <a:pPr/>
              <a:t>18.11.2017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5B8BB4-18D8-4FE1-8D92-553E78DB062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714356"/>
            <a:ext cx="7958166" cy="2886095"/>
          </a:xfrm>
        </p:spPr>
        <p:txBody>
          <a:bodyPr>
            <a:noAutofit/>
          </a:bodyPr>
          <a:lstStyle/>
          <a:p>
            <a:r>
              <a:rPr lang="ru-RU" sz="5400" b="1" spc="50" dirty="0" smtClean="0">
                <a:ln w="11430"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b="1" spc="50" dirty="0" smtClean="0">
                <a:ln w="11430"/>
                <a:latin typeface="Times New Roman" pitchFamily="18" charset="0"/>
                <a:cs typeface="Times New Roman" pitchFamily="18" charset="0"/>
              </a:rPr>
            </a:br>
            <a:r>
              <a:rPr lang="ru-RU" sz="5400" b="1" spc="50" dirty="0">
                <a:ln w="11430"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b="1" spc="50" dirty="0">
                <a:ln w="11430"/>
                <a:latin typeface="Times New Roman" pitchFamily="18" charset="0"/>
                <a:cs typeface="Times New Roman" pitchFamily="18" charset="0"/>
              </a:rPr>
            </a:br>
            <a:r>
              <a:rPr lang="ru-RU" sz="5400" b="1" spc="50" dirty="0" smtClean="0">
                <a:ln w="11430"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b="1" spc="50" dirty="0" smtClean="0">
                <a:ln w="11430"/>
                <a:latin typeface="Times New Roman" pitchFamily="18" charset="0"/>
                <a:cs typeface="Times New Roman" pitchFamily="18" charset="0"/>
              </a:rPr>
            </a:br>
            <a:r>
              <a:rPr lang="ru-RU" sz="5400" b="1" spc="50" dirty="0" smtClean="0">
                <a:ln w="11430"/>
                <a:latin typeface="Times New Roman" pitchFamily="18" charset="0"/>
                <a:cs typeface="Times New Roman" pitchFamily="18" charset="0"/>
              </a:rPr>
              <a:t>Обучающее изложение</a:t>
            </a:r>
            <a:br>
              <a:rPr lang="ru-RU" sz="5400" b="1" spc="50" dirty="0" smtClean="0">
                <a:ln w="11430"/>
                <a:latin typeface="Times New Roman" pitchFamily="18" charset="0"/>
                <a:cs typeface="Times New Roman" pitchFamily="18" charset="0"/>
              </a:rPr>
            </a:br>
            <a:r>
              <a:rPr lang="ru-RU" sz="5400" b="1" spc="50" dirty="0" smtClean="0">
                <a:ln w="11430"/>
                <a:latin typeface="Times New Roman" pitchFamily="18" charset="0"/>
                <a:cs typeface="Times New Roman" pitchFamily="18" charset="0"/>
              </a:rPr>
              <a:t>по рассказу В.Бианки</a:t>
            </a:r>
            <a:br>
              <a:rPr lang="ru-RU" sz="5400" b="1" spc="50" dirty="0" smtClean="0">
                <a:ln w="11430"/>
                <a:latin typeface="Times New Roman" pitchFamily="18" charset="0"/>
                <a:cs typeface="Times New Roman" pitchFamily="18" charset="0"/>
              </a:rPr>
            </a:br>
            <a:r>
              <a:rPr lang="ru-RU" sz="5400" b="1" spc="50" dirty="0" smtClean="0">
                <a:ln w="11430"/>
                <a:latin typeface="Times New Roman" pitchFamily="18" charset="0"/>
                <a:cs typeface="Times New Roman" pitchFamily="18" charset="0"/>
              </a:rPr>
              <a:t>«Скворцы»</a:t>
            </a:r>
            <a:br>
              <a:rPr lang="ru-RU" sz="5400" b="1" spc="50" dirty="0" smtClean="0">
                <a:ln w="11430"/>
                <a:latin typeface="Times New Roman" pitchFamily="18" charset="0"/>
                <a:cs typeface="Times New Roman" pitchFamily="18" charset="0"/>
              </a:rPr>
            </a:br>
            <a:r>
              <a:rPr lang="ru-RU" sz="5400" b="1" spc="50" dirty="0" smtClean="0">
                <a:ln w="11430"/>
                <a:latin typeface="Times New Roman" pitchFamily="18" charset="0"/>
                <a:cs typeface="Times New Roman" pitchFamily="18" charset="0"/>
              </a:rPr>
              <a:t>3 класс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857752" y="6000768"/>
            <a:ext cx="4286248" cy="642942"/>
          </a:xfrm>
        </p:spPr>
        <p:txBody>
          <a:bodyPr>
            <a:normAutofit fontScale="70000" lnSpcReduction="20000"/>
          </a:bodyPr>
          <a:lstStyle/>
          <a:p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Подготовила: учитель начальных классов </a:t>
            </a:r>
          </a:p>
          <a:p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Денисенко М.Е</a:t>
            </a:r>
            <a:r>
              <a:rPr lang="ru-RU" b="1" dirty="0" smtClean="0"/>
              <a:t>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5400" b="1" spc="50" dirty="0" smtClean="0">
                <a:ln w="11430"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b="1" spc="50" dirty="0" smtClean="0">
                <a:ln w="11430"/>
                <a:latin typeface="Times New Roman" pitchFamily="18" charset="0"/>
                <a:cs typeface="Times New Roman" pitchFamily="18" charset="0"/>
              </a:rPr>
            </a:br>
            <a:r>
              <a:rPr lang="ru-RU" sz="5400" b="1" spc="50" dirty="0" smtClean="0">
                <a:ln w="11430"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b="1" spc="50" dirty="0" smtClean="0">
                <a:ln w="11430"/>
                <a:latin typeface="Times New Roman" pitchFamily="18" charset="0"/>
                <a:cs typeface="Times New Roman" pitchFamily="18" charset="0"/>
              </a:rPr>
            </a:b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43108" y="857232"/>
            <a:ext cx="678661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Повторим орфограммы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1643050"/>
            <a:ext cx="835824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Ос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нь, пор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дела, л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ства, сир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тливо, скв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ре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чн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ик, пр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тели, ск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льзнула, скв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рец, т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хонько, р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дным, дом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ком, д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лёкий, з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пел, з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кончилась, т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перь.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5400" b="1" spc="50" dirty="0" smtClean="0">
                <a:ln w="11430"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b="1" spc="50" dirty="0" smtClean="0">
                <a:ln w="11430"/>
                <a:latin typeface="Times New Roman" pitchFamily="18" charset="0"/>
                <a:cs typeface="Times New Roman" pitchFamily="18" charset="0"/>
              </a:rPr>
            </a:br>
            <a:r>
              <a:rPr lang="ru-RU" sz="5400" b="1" spc="50" dirty="0" smtClean="0">
                <a:ln w="11430"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b="1" spc="50" dirty="0" smtClean="0">
                <a:ln w="11430"/>
                <a:latin typeface="Times New Roman" pitchFamily="18" charset="0"/>
                <a:cs typeface="Times New Roman" pitchFamily="18" charset="0"/>
              </a:rPr>
            </a:b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714357"/>
            <a:ext cx="8643966" cy="55876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ru-RU" altLang="ru-RU" b="1" dirty="0" smtClean="0"/>
              <a:t> </a:t>
            </a:r>
            <a:r>
              <a:rPr lang="ru-RU" altLang="ru-RU" sz="3200" b="1" dirty="0" smtClean="0">
                <a:latin typeface="Times New Roman" pitchFamily="18" charset="0"/>
                <a:cs typeface="Times New Roman" pitchFamily="18" charset="0"/>
              </a:rPr>
              <a:t>Скворцы.</a:t>
            </a:r>
          </a:p>
          <a:p>
            <a:pPr algn="just"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ru-RU" altLang="ru-RU" sz="3200" b="1" dirty="0" smtClean="0">
                <a:latin typeface="Times New Roman" pitchFamily="18" charset="0"/>
                <a:cs typeface="Times New Roman" pitchFamily="18" charset="0"/>
              </a:rPr>
              <a:t>	Осень. Пор</a:t>
            </a:r>
            <a:r>
              <a:rPr lang="ru-RU" alt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altLang="ru-RU" sz="3200" b="1" dirty="0" smtClean="0">
                <a:latin typeface="Times New Roman" pitchFamily="18" charset="0"/>
                <a:cs typeface="Times New Roman" pitchFamily="18" charset="0"/>
              </a:rPr>
              <a:t>дела на берёзах л</a:t>
            </a:r>
            <a:r>
              <a:rPr lang="ru-RU" alt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altLang="ru-RU" sz="3200" b="1" dirty="0" smtClean="0">
                <a:latin typeface="Times New Roman" pitchFamily="18" charset="0"/>
                <a:cs typeface="Times New Roman" pitchFamily="18" charset="0"/>
              </a:rPr>
              <a:t>ства. Сир</a:t>
            </a:r>
            <a:r>
              <a:rPr lang="ru-RU" alt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altLang="ru-RU" sz="3200" b="1" dirty="0" smtClean="0">
                <a:latin typeface="Times New Roman" pitchFamily="18" charset="0"/>
                <a:cs typeface="Times New Roman" pitchFamily="18" charset="0"/>
              </a:rPr>
              <a:t>тливо к</a:t>
            </a:r>
            <a:r>
              <a:rPr lang="ru-RU" alt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altLang="ru-RU" sz="3200" b="1" dirty="0" smtClean="0">
                <a:latin typeface="Times New Roman" pitchFamily="18" charset="0"/>
                <a:cs typeface="Times New Roman" pitchFamily="18" charset="0"/>
              </a:rPr>
              <a:t>ча</a:t>
            </a:r>
            <a:r>
              <a:rPr lang="ru-RU" alt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етс</a:t>
            </a:r>
            <a:r>
              <a:rPr lang="ru-RU" altLang="ru-RU" sz="3200" b="1" dirty="0" smtClean="0">
                <a:latin typeface="Times New Roman" pitchFamily="18" charset="0"/>
                <a:cs typeface="Times New Roman" pitchFamily="18" charset="0"/>
              </a:rPr>
              <a:t>я на голой ветке скв</a:t>
            </a:r>
            <a:r>
              <a:rPr lang="ru-RU" alt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altLang="ru-RU" sz="3200" b="1" dirty="0" smtClean="0">
                <a:latin typeface="Times New Roman" pitchFamily="18" charset="0"/>
                <a:cs typeface="Times New Roman" pitchFamily="18" charset="0"/>
              </a:rPr>
              <a:t>ре</a:t>
            </a:r>
            <a:r>
              <a:rPr lang="ru-RU" altLang="ru-RU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чн</a:t>
            </a:r>
            <a:r>
              <a:rPr lang="ru-RU" altLang="ru-RU" sz="3200" b="1" dirty="0" smtClean="0">
                <a:latin typeface="Times New Roman" pitchFamily="18" charset="0"/>
                <a:cs typeface="Times New Roman" pitchFamily="18" charset="0"/>
              </a:rPr>
              <a:t>ик. Вдруг пр</a:t>
            </a:r>
            <a:r>
              <a:rPr lang="ru-RU" alt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altLang="ru-RU" sz="3200" b="1" dirty="0" smtClean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alt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altLang="ru-RU" sz="3200" b="1" dirty="0" smtClean="0">
                <a:latin typeface="Times New Roman" pitchFamily="18" charset="0"/>
                <a:cs typeface="Times New Roman" pitchFamily="18" charset="0"/>
              </a:rPr>
              <a:t>тели два скворца. Скворчиха быстро ск</a:t>
            </a:r>
            <a:r>
              <a:rPr lang="ru-RU" alt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altLang="ru-RU" sz="3200" b="1" dirty="0" smtClean="0">
                <a:latin typeface="Times New Roman" pitchFamily="18" charset="0"/>
                <a:cs typeface="Times New Roman" pitchFamily="18" charset="0"/>
              </a:rPr>
              <a:t>льзнула в птичий домик. Скв</a:t>
            </a:r>
            <a:r>
              <a:rPr lang="ru-RU" alt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altLang="ru-RU" sz="3200" b="1" dirty="0" smtClean="0">
                <a:latin typeface="Times New Roman" pitchFamily="18" charset="0"/>
                <a:cs typeface="Times New Roman" pitchFamily="18" charset="0"/>
              </a:rPr>
              <a:t>рец сел на веточку и т</a:t>
            </a:r>
            <a:r>
              <a:rPr lang="ru-RU" alt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altLang="ru-RU" sz="3200" b="1" dirty="0" smtClean="0">
                <a:latin typeface="Times New Roman" pitchFamily="18" charset="0"/>
                <a:cs typeface="Times New Roman" pitchFamily="18" charset="0"/>
              </a:rPr>
              <a:t>хонько з</a:t>
            </a:r>
            <a:r>
              <a:rPr lang="ru-RU" alt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altLang="ru-RU" sz="3200" b="1" dirty="0" smtClean="0">
                <a:latin typeface="Times New Roman" pitchFamily="18" charset="0"/>
                <a:cs typeface="Times New Roman" pitchFamily="18" charset="0"/>
              </a:rPr>
              <a:t>пел. Песня з</a:t>
            </a:r>
            <a:r>
              <a:rPr lang="ru-RU" alt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altLang="ru-RU" sz="3200" b="1" dirty="0" smtClean="0">
                <a:latin typeface="Times New Roman" pitchFamily="18" charset="0"/>
                <a:cs typeface="Times New Roman" pitchFamily="18" charset="0"/>
              </a:rPr>
              <a:t>конч</a:t>
            </a:r>
            <a:r>
              <a:rPr lang="ru-RU" alt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altLang="ru-RU" sz="3200" b="1" dirty="0" smtClean="0">
                <a:latin typeface="Times New Roman" pitchFamily="18" charset="0"/>
                <a:cs typeface="Times New Roman" pitchFamily="18" charset="0"/>
              </a:rPr>
              <a:t>лась. Скворушка вылетела из скворе</a:t>
            </a:r>
            <a:r>
              <a:rPr lang="ru-RU" altLang="ru-RU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чн</a:t>
            </a:r>
            <a:r>
              <a:rPr lang="ru-RU" altLang="ru-RU" sz="3200" b="1" dirty="0" smtClean="0">
                <a:latin typeface="Times New Roman" pitchFamily="18" charset="0"/>
                <a:cs typeface="Times New Roman" pitchFamily="18" charset="0"/>
              </a:rPr>
              <a:t>ика. Птицы прощались с р</a:t>
            </a:r>
            <a:r>
              <a:rPr lang="ru-RU" alt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altLang="ru-RU" sz="3200" b="1" dirty="0" smtClean="0">
                <a:latin typeface="Times New Roman" pitchFamily="18" charset="0"/>
                <a:cs typeface="Times New Roman" pitchFamily="18" charset="0"/>
              </a:rPr>
              <a:t>дним дом</a:t>
            </a:r>
            <a:r>
              <a:rPr lang="ru-RU" alt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altLang="ru-RU" sz="3200" b="1" dirty="0" smtClean="0">
                <a:latin typeface="Times New Roman" pitchFamily="18" charset="0"/>
                <a:cs typeface="Times New Roman" pitchFamily="18" charset="0"/>
              </a:rPr>
              <a:t>ком. Весной они опять пр</a:t>
            </a:r>
            <a:r>
              <a:rPr lang="ru-RU" alt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altLang="ru-RU" sz="3200" b="1" dirty="0" smtClean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alt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altLang="ru-RU" sz="3200" b="1" dirty="0" smtClean="0">
                <a:latin typeface="Times New Roman" pitchFamily="18" charset="0"/>
                <a:cs typeface="Times New Roman" pitchFamily="18" charset="0"/>
              </a:rPr>
              <a:t>тят сюда. А т</a:t>
            </a:r>
            <a:r>
              <a:rPr lang="ru-RU" alt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altLang="ru-RU" sz="3200" b="1" dirty="0" smtClean="0">
                <a:latin typeface="Times New Roman" pitchFamily="18" charset="0"/>
                <a:cs typeface="Times New Roman" pitchFamily="18" charset="0"/>
              </a:rPr>
              <a:t>перь им пора в д</a:t>
            </a:r>
            <a:r>
              <a:rPr lang="ru-RU" alt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altLang="ru-RU" sz="3200" b="1" dirty="0" smtClean="0">
                <a:latin typeface="Times New Roman" pitchFamily="18" charset="0"/>
                <a:cs typeface="Times New Roman" pitchFamily="18" charset="0"/>
              </a:rPr>
              <a:t>лёкий путь.</a:t>
            </a:r>
          </a:p>
          <a:p>
            <a:pPr algn="r"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ru-RU" altLang="ru-RU" sz="3200" b="1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altLang="ru-RU" sz="3200" b="1" dirty="0" smtClean="0">
                <a:latin typeface="Times New Roman" pitchFamily="18" charset="0"/>
                <a:cs typeface="Times New Roman" pitchFamily="18" charset="0"/>
              </a:rPr>
              <a:t>. Бианки</a:t>
            </a:r>
            <a:r>
              <a:rPr lang="ru-RU" altLang="ru-RU" b="1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5400" b="1" spc="50" dirty="0" smtClean="0">
                <a:ln w="11430"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b="1" spc="50" dirty="0" smtClean="0">
                <a:ln w="11430"/>
                <a:latin typeface="Times New Roman" pitchFamily="18" charset="0"/>
                <a:cs typeface="Times New Roman" pitchFamily="18" charset="0"/>
              </a:rPr>
            </a:br>
            <a:r>
              <a:rPr lang="ru-RU" sz="5400" b="1" spc="50" dirty="0" smtClean="0">
                <a:ln w="11430"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b="1" spc="50" dirty="0" smtClean="0">
                <a:ln w="11430"/>
                <a:latin typeface="Times New Roman" pitchFamily="18" charset="0"/>
                <a:cs typeface="Times New Roman" pitchFamily="18" charset="0"/>
              </a:rPr>
            </a:b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1142984"/>
            <a:ext cx="878684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</a:pPr>
            <a:r>
              <a:rPr lang="ru-RU" altLang="ru-RU" sz="4800" b="1" dirty="0" smtClean="0">
                <a:solidFill>
                  <a:srgbClr val="262699"/>
                </a:solidFill>
                <a:latin typeface="Times New Roman" pitchFamily="18" charset="0"/>
                <a:cs typeface="Times New Roman" pitchFamily="18" charset="0"/>
              </a:rPr>
              <a:t>Написание изложения</a:t>
            </a:r>
            <a:r>
              <a:rPr lang="ru-RU" altLang="ru-RU" sz="4800" b="1" dirty="0" smtClean="0">
                <a:solidFill>
                  <a:srgbClr val="26269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altLang="ru-RU" sz="4800" b="1" dirty="0" smtClean="0">
              <a:solidFill>
                <a:srgbClr val="262699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000000"/>
              </a:buClr>
              <a:buSzPct val="100000"/>
            </a:pPr>
            <a:r>
              <a:rPr lang="ru-RU" altLang="ru-RU" sz="4800" b="1" dirty="0" smtClean="0">
                <a:solidFill>
                  <a:srgbClr val="262699"/>
                </a:solidFill>
                <a:latin typeface="Times New Roman" pitchFamily="18" charset="0"/>
                <a:cs typeface="Times New Roman" pitchFamily="18" charset="0"/>
              </a:rPr>
              <a:t>Опорные слова: </a:t>
            </a:r>
          </a:p>
          <a:p>
            <a:pPr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1.Поредела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, сиротливо.</a:t>
            </a:r>
          </a:p>
          <a:p>
            <a:pPr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2.Вдруг, скворчиха, скользнула, тихонько, закончилась.</a:t>
            </a:r>
          </a:p>
          <a:p>
            <a:pPr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3.Скворушка, с родным, опять прилетят, теперь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40048"/>
          </a:xfrm>
        </p:spPr>
        <p:txBody>
          <a:bodyPr>
            <a:noAutofit/>
          </a:bodyPr>
          <a:lstStyle/>
          <a:p>
            <a:r>
              <a:rPr lang="ru-RU" sz="5400" b="1" i="1" dirty="0" smtClean="0">
                <a:solidFill>
                  <a:srgbClr val="FF0000"/>
                </a:solidFill>
              </a:rPr>
              <a:t>Проверьте </a:t>
            </a:r>
            <a:br>
              <a:rPr lang="ru-RU" sz="5400" b="1" i="1" dirty="0" smtClean="0">
                <a:solidFill>
                  <a:srgbClr val="FF0000"/>
                </a:solidFill>
              </a:rPr>
            </a:br>
            <a:r>
              <a:rPr lang="ru-RU" sz="5400" b="1" i="1" dirty="0" smtClean="0">
                <a:solidFill>
                  <a:srgbClr val="FF0000"/>
                </a:solidFill>
              </a:rPr>
              <a:t>написанный текст.</a:t>
            </a:r>
          </a:p>
        </p:txBody>
      </p:sp>
      <p:pic>
        <p:nvPicPr>
          <p:cNvPr id="17410" name="Picture 2" descr="Картинки по запросу скворец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14744" y="2928934"/>
            <a:ext cx="4643470" cy="326828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5400" b="1" spc="50" dirty="0" smtClean="0">
                <a:ln w="11430"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b="1" spc="50" dirty="0" smtClean="0">
                <a:ln w="11430"/>
                <a:latin typeface="Times New Roman" pitchFamily="18" charset="0"/>
                <a:cs typeface="Times New Roman" pitchFamily="18" charset="0"/>
              </a:rPr>
            </a:br>
            <a:r>
              <a:rPr lang="ru-RU" sz="5400" b="1" spc="50" dirty="0" smtClean="0">
                <a:ln w="11430"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b="1" spc="50" dirty="0" smtClean="0">
                <a:ln w="11430"/>
                <a:latin typeface="Times New Roman" pitchFamily="18" charset="0"/>
                <a:cs typeface="Times New Roman" pitchFamily="18" charset="0"/>
              </a:rPr>
            </a:b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428596" y="785794"/>
            <a:ext cx="8358246" cy="4739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2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</a:t>
            </a:r>
            <a:r>
              <a:rPr lang="ru-RU" sz="32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альчиковая гимнастика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«Засолка капусты»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Мы капусту рубим ,          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Мы морковку трем,           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Мы капусту солим,            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Мы капусту жмем.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           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5400" b="1" spc="50" dirty="0" smtClean="0">
                <a:ln w="11430"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b="1" spc="50" dirty="0" smtClean="0">
                <a:ln w="11430"/>
                <a:latin typeface="Times New Roman" pitchFamily="18" charset="0"/>
                <a:cs typeface="Times New Roman" pitchFamily="18" charset="0"/>
              </a:rPr>
            </a:br>
            <a:r>
              <a:rPr lang="ru-RU" sz="5400" b="1" spc="50" dirty="0" smtClean="0">
                <a:ln w="11430"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b="1" spc="50" dirty="0" smtClean="0">
                <a:ln w="11430"/>
                <a:latin typeface="Times New Roman" pitchFamily="18" charset="0"/>
                <a:cs typeface="Times New Roman" pitchFamily="18" charset="0"/>
              </a:rPr>
            </a:b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571472" y="1500174"/>
            <a:ext cx="8143932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Загадка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Он </a:t>
            </a: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прилетает каждый год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Туда, где домик его ждёт.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Чужие песни петь умеет,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 всё же голос свой имеет. 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3" name="Picture 3" descr="Картинки по запросу скворец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928670"/>
            <a:ext cx="8001056" cy="525402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5400" b="1" spc="50" dirty="0" smtClean="0">
                <a:ln w="11430"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b="1" spc="50" dirty="0" smtClean="0">
                <a:ln w="11430"/>
                <a:latin typeface="Times New Roman" pitchFamily="18" charset="0"/>
                <a:cs typeface="Times New Roman" pitchFamily="18" charset="0"/>
              </a:rPr>
            </a:br>
            <a:r>
              <a:rPr lang="ru-RU" sz="5400" b="1" spc="50" dirty="0" smtClean="0">
                <a:ln w="11430"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b="1" spc="50" dirty="0" smtClean="0">
                <a:ln w="11430"/>
                <a:latin typeface="Times New Roman" pitchFamily="18" charset="0"/>
                <a:cs typeface="Times New Roman" pitchFamily="18" charset="0"/>
              </a:rPr>
            </a:b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1500174"/>
            <a:ext cx="8643998" cy="4340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rgbClr val="000000"/>
              </a:buClr>
              <a:buSzPct val="100000"/>
            </a:pPr>
            <a:r>
              <a:rPr lang="ru-RU" altLang="ru-RU" b="1" dirty="0" smtClean="0"/>
              <a:t> </a:t>
            </a:r>
            <a:r>
              <a:rPr lang="ru-RU" altLang="ru-RU" sz="2800" b="1" dirty="0" smtClean="0">
                <a:latin typeface="Times New Roman" pitchFamily="18" charset="0"/>
                <a:cs typeface="Times New Roman" pitchFamily="18" charset="0"/>
              </a:rPr>
              <a:t>Осень. Поредела на берёзах листва. Сиротливо качается на голой ветке скворечник. Вдруг прилетели два скворца. Скворчиха быстро скользнула в птичий домик. Скворец сел на веточку и тихонько запел. Песня закончилась. Скворушка вылетела из скворечника. Птицы прощались с родним домиком. Весной они опять прилетят сюда. А теперь им пора в далёкий путь.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</a:pPr>
            <a:endParaRPr lang="ru-RU" alt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ru-RU" altLang="ru-RU" sz="2800" b="1" dirty="0" smtClean="0">
                <a:latin typeface="Times New Roman" pitchFamily="18" charset="0"/>
                <a:cs typeface="Times New Roman" pitchFamily="18" charset="0"/>
              </a:rPr>
              <a:t>В. Бианки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5400" b="1" spc="50" dirty="0" smtClean="0">
                <a:ln w="11430"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b="1" spc="50" dirty="0" smtClean="0">
                <a:ln w="11430"/>
                <a:latin typeface="Times New Roman" pitchFamily="18" charset="0"/>
                <a:cs typeface="Times New Roman" pitchFamily="18" charset="0"/>
              </a:rPr>
            </a:br>
            <a:r>
              <a:rPr lang="ru-RU" sz="5400" b="1" spc="50" dirty="0" smtClean="0">
                <a:ln w="11430"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b="1" spc="50" dirty="0" smtClean="0">
                <a:ln w="11430"/>
                <a:latin typeface="Times New Roman" pitchFamily="18" charset="0"/>
                <a:cs typeface="Times New Roman" pitchFamily="18" charset="0"/>
              </a:rPr>
            </a:b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57422" y="1071546"/>
            <a:ext cx="6572296" cy="5502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ru-RU" altLang="ru-RU" sz="3200" b="1" dirty="0" smtClean="0">
                <a:latin typeface="Times New Roman" pitchFamily="18" charset="0"/>
                <a:cs typeface="Times New Roman" pitchFamily="18" charset="0"/>
              </a:rPr>
              <a:t>1. О ком этот текст?</a:t>
            </a:r>
            <a:endParaRPr lang="ru-RU" alt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1428736"/>
            <a:ext cx="85725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3200" b="1" dirty="0" smtClean="0">
                <a:latin typeface="Times New Roman" pitchFamily="18" charset="0"/>
                <a:cs typeface="Times New Roman" pitchFamily="18" charset="0"/>
              </a:rPr>
              <a:t>2. Как вы понимаете выражение </a:t>
            </a:r>
            <a:r>
              <a:rPr lang="ru-RU" altLang="ru-RU" sz="3200" b="1" i="1" dirty="0" smtClean="0">
                <a:latin typeface="Times New Roman" pitchFamily="18" charset="0"/>
                <a:cs typeface="Times New Roman" pitchFamily="18" charset="0"/>
              </a:rPr>
              <a:t>сиротливо качается</a:t>
            </a:r>
            <a:r>
              <a:rPr lang="ru-RU" altLang="ru-RU" sz="32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2500306"/>
            <a:ext cx="7643866" cy="5502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ru-RU" altLang="ru-RU" sz="3200" b="1" dirty="0" smtClean="0">
                <a:latin typeface="Times New Roman" pitchFamily="18" charset="0"/>
                <a:cs typeface="Times New Roman" pitchFamily="18" charset="0"/>
              </a:rPr>
              <a:t>3. Почему птицы прилетели?</a:t>
            </a:r>
            <a:endParaRPr lang="ru-RU" alt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3071810"/>
            <a:ext cx="85725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3200" b="1" dirty="0" smtClean="0">
                <a:latin typeface="Times New Roman" pitchFamily="18" charset="0"/>
                <a:cs typeface="Times New Roman" pitchFamily="18" charset="0"/>
              </a:rPr>
              <a:t>4. Определите тему и главную мысль этого текста?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8596" y="4214819"/>
            <a:ext cx="7929618" cy="14661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ru-RU" altLang="ru-RU" sz="3200" b="1" dirty="0" smtClean="0">
                <a:latin typeface="Times New Roman" pitchFamily="18" charset="0"/>
                <a:cs typeface="Times New Roman" pitchFamily="18" charset="0"/>
              </a:rPr>
              <a:t>5. Как бы вы озаглавили этот текст?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</a:pPr>
            <a:endParaRPr lang="ru-RU" alt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ru-RU" altLang="ru-RU" sz="3200" b="1" dirty="0" smtClean="0">
                <a:latin typeface="Times New Roman" pitchFamily="18" charset="0"/>
                <a:cs typeface="Times New Roman" pitchFamily="18" charset="0"/>
              </a:rPr>
              <a:t>6. Разделите текст на </a:t>
            </a:r>
            <a:r>
              <a:rPr lang="ru-RU" altLang="ru-RU" sz="3200" b="1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altLang="ru-RU" sz="3200" b="1" dirty="0" smtClean="0">
                <a:latin typeface="Times New Roman" pitchFamily="18" charset="0"/>
                <a:cs typeface="Times New Roman" pitchFamily="18" charset="0"/>
              </a:rPr>
              <a:t> части.</a:t>
            </a:r>
            <a:endParaRPr lang="ru-RU" alt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7356" y="500042"/>
            <a:ext cx="7000924" cy="917596"/>
          </a:xfrm>
        </p:spPr>
        <p:txBody>
          <a:bodyPr>
            <a:noAutofit/>
          </a:bodyPr>
          <a:lstStyle/>
          <a:p>
            <a:r>
              <a:rPr lang="ru-RU" sz="5400" b="1" spc="50" dirty="0" smtClean="0">
                <a:ln w="11430"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b="1" spc="50" dirty="0" smtClean="0">
                <a:ln w="11430"/>
                <a:latin typeface="Times New Roman" pitchFamily="18" charset="0"/>
                <a:cs typeface="Times New Roman" pitchFamily="18" charset="0"/>
              </a:rPr>
            </a:br>
            <a:r>
              <a:rPr lang="ru-RU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Одинокий скворечник.</a:t>
            </a:r>
            <a:r>
              <a:rPr lang="ru-RU" sz="5400" b="1" spc="50" dirty="0" smtClean="0">
                <a:ln w="11430"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b="1" spc="50" dirty="0" smtClean="0">
                <a:ln w="11430"/>
                <a:latin typeface="Times New Roman" pitchFamily="18" charset="0"/>
                <a:cs typeface="Times New Roman" pitchFamily="18" charset="0"/>
              </a:rPr>
            </a:b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1785926"/>
            <a:ext cx="428628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Осень. Поредела на берёзах  листва. Сиротливо качается на голой ветке скворечник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6" descr="скворцы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2066" y="1714488"/>
            <a:ext cx="3614737" cy="41434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14282" y="1643050"/>
            <a:ext cx="478634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Вдруг прилетели два скворца. Скворчиха быстро скользнула в птичий домик. Скворец сел на веточку и тихонько запел. Песня закончилась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7" descr="скворцы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6380" y="1785926"/>
            <a:ext cx="3471860" cy="4227529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643174" y="500042"/>
            <a:ext cx="65008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Прощальная </a:t>
            </a:r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песенка.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5400" b="1" spc="50" dirty="0" smtClean="0">
                <a:ln w="11430"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b="1" spc="50" dirty="0" smtClean="0">
                <a:ln w="11430"/>
                <a:latin typeface="Times New Roman" pitchFamily="18" charset="0"/>
                <a:cs typeface="Times New Roman" pitchFamily="18" charset="0"/>
              </a:rPr>
            </a:br>
            <a:r>
              <a:rPr lang="ru-RU" sz="5400" b="1" spc="50" dirty="0" smtClean="0">
                <a:ln w="11430"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b="1" spc="50" dirty="0" smtClean="0">
                <a:ln w="11430"/>
                <a:latin typeface="Times New Roman" pitchFamily="18" charset="0"/>
                <a:cs typeface="Times New Roman" pitchFamily="18" charset="0"/>
              </a:rPr>
            </a:b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1857364"/>
            <a:ext cx="464347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Скворушка вылетела из скворечника. Птицы прощались с родным домиком. Весной они опять прилетят сюда. А теперь им пора в далёкий путь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5" name="Содержимое 4" descr="скворцы 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2066" y="1857364"/>
            <a:ext cx="3829050" cy="4214842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571736" y="642918"/>
            <a:ext cx="54292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далёкий путь.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5400" b="1" spc="50" dirty="0" smtClean="0">
                <a:ln w="11430"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b="1" spc="50" dirty="0" smtClean="0">
                <a:ln w="11430"/>
                <a:latin typeface="Times New Roman" pitchFamily="18" charset="0"/>
                <a:cs typeface="Times New Roman" pitchFamily="18" charset="0"/>
              </a:rPr>
            </a:br>
            <a:r>
              <a:rPr lang="ru-RU" sz="5400" b="1" spc="50" dirty="0" smtClean="0">
                <a:ln w="11430"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b="1" spc="50" dirty="0" smtClean="0">
                <a:ln w="11430"/>
                <a:latin typeface="Times New Roman" pitchFamily="18" charset="0"/>
                <a:cs typeface="Times New Roman" pitchFamily="18" charset="0"/>
              </a:rPr>
            </a:b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00744" y="714356"/>
            <a:ext cx="209223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План: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85720" y="2000240"/>
            <a:ext cx="828680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5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1. Одинокий скворечник.</a:t>
            </a:r>
          </a:p>
          <a:p>
            <a:pPr>
              <a:buNone/>
            </a:pPr>
            <a:r>
              <a:rPr lang="ru-RU" sz="5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2. Прощальная песенка.</a:t>
            </a:r>
          </a:p>
          <a:p>
            <a:pPr>
              <a:buNone/>
            </a:pPr>
            <a:r>
              <a:rPr lang="ru-RU" sz="5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3. В далёкий путь.</a:t>
            </a:r>
            <a:endParaRPr lang="ru-RU" sz="54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315</Words>
  <Application>Microsoft Office PowerPoint</Application>
  <PresentationFormat>Экран (4:3)</PresentationFormat>
  <Paragraphs>54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   Обучающее изложение по рассказу В.Бианки «Скворцы» 3 класс</vt:lpstr>
      <vt:lpstr>  </vt:lpstr>
      <vt:lpstr>  </vt:lpstr>
      <vt:lpstr>  </vt:lpstr>
      <vt:lpstr>  </vt:lpstr>
      <vt:lpstr> Одинокий скворечник. </vt:lpstr>
      <vt:lpstr>Слайд 7</vt:lpstr>
      <vt:lpstr>  </vt:lpstr>
      <vt:lpstr>  </vt:lpstr>
      <vt:lpstr>  </vt:lpstr>
      <vt:lpstr>  </vt:lpstr>
      <vt:lpstr>  </vt:lpstr>
      <vt:lpstr>Проверьте  написанный текст.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Обучающее изложение по рассказу В.Бианки «Скворцы» 3 класс</dc:title>
  <dc:creator>User</dc:creator>
  <cp:lastModifiedBy>User</cp:lastModifiedBy>
  <cp:revision>7</cp:revision>
  <dcterms:created xsi:type="dcterms:W3CDTF">2017-11-18T08:16:37Z</dcterms:created>
  <dcterms:modified xsi:type="dcterms:W3CDTF">2017-11-18T08:58:13Z</dcterms:modified>
</cp:coreProperties>
</file>