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50" r:id="rId2"/>
  </p:sldMasterIdLst>
  <p:notesMasterIdLst>
    <p:notesMasterId r:id="rId16"/>
  </p:notesMasterIdLst>
  <p:sldIdLst>
    <p:sldId id="300" r:id="rId3"/>
    <p:sldId id="293" r:id="rId4"/>
    <p:sldId id="294" r:id="rId5"/>
    <p:sldId id="301" r:id="rId6"/>
    <p:sldId id="257" r:id="rId7"/>
    <p:sldId id="284" r:id="rId8"/>
    <p:sldId id="287" r:id="rId9"/>
    <p:sldId id="288" r:id="rId10"/>
    <p:sldId id="302" r:id="rId11"/>
    <p:sldId id="297" r:id="rId12"/>
    <p:sldId id="304" r:id="rId13"/>
    <p:sldId id="303" r:id="rId14"/>
    <p:sldId id="292" r:id="rId15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A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756" y="-11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74763" y="1092200"/>
            <a:ext cx="4799012" cy="3932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409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136650" y="5408613"/>
            <a:ext cx="5078413" cy="4365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2513" y="1092200"/>
            <a:ext cx="5245100" cy="39338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84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36650" y="5408613"/>
            <a:ext cx="5080000" cy="4367212"/>
          </a:xfrm>
          <a:noFill/>
          <a:ln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349FF-63E4-463C-B0D2-859B1183F0C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AEDD3-753D-4B8D-B390-A7A4B7ED9CC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07723-8704-4789-BF20-953FFBABB98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9775" y="2101850"/>
            <a:ext cx="4225925" cy="4760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8100" y="2101850"/>
            <a:ext cx="4227513" cy="4760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8C02D-114B-4B2D-BA07-07B32E66F2D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94550" y="627063"/>
            <a:ext cx="2151063" cy="6235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9775" y="627063"/>
            <a:ext cx="6302375" cy="6235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775" y="627063"/>
            <a:ext cx="8605838" cy="12604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95FBE-327F-4591-AF52-55F79A4C14A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B3D54-BD24-4E61-ACD4-3DD1D58868C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E663A-D96E-48CE-A125-AF2F9D562453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83BC73-681F-447B-BF7D-EA4D1B2A1F2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C4C5B-6A4B-4A16-BDC5-FD22C5F4FC8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6DB91-0ACB-4945-8C46-219D851DF5E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C8726-1903-4232-9A14-0BE769F4326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текста заголовка щелкните мышью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116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структуры щелкните мышью</a:t>
            </a:r>
          </a:p>
          <a:p>
            <a:pPr lvl="1"/>
            <a:r>
              <a:rPr lang="en-GB"/>
              <a:t>Второй уровень структуры</a:t>
            </a:r>
          </a:p>
          <a:p>
            <a:pPr lvl="2"/>
            <a:r>
              <a:rPr lang="en-GB"/>
              <a:t>Третий уровень структуры</a:t>
            </a:r>
          </a:p>
          <a:p>
            <a:pPr lvl="3"/>
            <a:r>
              <a:rPr lang="en-GB"/>
              <a:t>Четвёртый уровень структуры</a:t>
            </a:r>
          </a:p>
          <a:p>
            <a:pPr lvl="4"/>
            <a:r>
              <a:rPr lang="en-GB"/>
              <a:t>Пятый уровень структуры</a:t>
            </a:r>
          </a:p>
          <a:p>
            <a:pPr lvl="4"/>
            <a:r>
              <a:rPr lang="en-GB"/>
              <a:t>Шестой уровень структуры</a:t>
            </a:r>
          </a:p>
          <a:p>
            <a:pPr lvl="4"/>
            <a:r>
              <a:rPr lang="en-GB"/>
              <a:t>Седьмой уровень структуры</a:t>
            </a:r>
          </a:p>
          <a:p>
            <a:pPr lvl="4"/>
            <a:r>
              <a:rPr lang="en-GB"/>
              <a:t>Восьмой уровень структуры</a:t>
            </a:r>
          </a:p>
          <a:p>
            <a:pPr lvl="4"/>
            <a:r>
              <a:rPr lang="en-GB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2994B92F-0C1C-47A6-9880-B2DB99891D9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charset="0"/>
          <a:cs typeface="Microsoft YaHei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charset="0"/>
          <a:cs typeface="Microsoft YaHei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charset="0"/>
          <a:cs typeface="Microsoft YaHei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charset="0"/>
          <a:cs typeface="Microsoft YaHei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charset="0"/>
          <a:cs typeface="Microsoft YaHei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charset="0"/>
          <a:cs typeface="Microsoft YaHei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charset="0"/>
          <a:cs typeface="Microsoft YaHei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Arial" charset="0"/>
          <a:ea typeface="Microsoft YaHei" charset="0"/>
          <a:cs typeface="Microsoft YaHei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465138" y="0"/>
            <a:ext cx="9615487" cy="7559675"/>
          </a:xfrm>
          <a:prstGeom prst="roundRect">
            <a:avLst>
              <a:gd name="adj" fmla="val 19"/>
            </a:avLst>
          </a:prstGeom>
          <a:gradFill rotWithShape="0">
            <a:gsLst>
              <a:gs pos="0">
                <a:srgbClr val="FFFBF0"/>
              </a:gs>
              <a:gs pos="100000">
                <a:srgbClr val="FFFFCC"/>
              </a:gs>
            </a:gsLst>
            <a:lin ang="0" scaled="1"/>
          </a:gradFill>
          <a:ln w="9525">
            <a:solidFill>
              <a:srgbClr val="3333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39775" y="627063"/>
            <a:ext cx="8605838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текста заголовка щелкните мышью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9775" y="2101850"/>
            <a:ext cx="8605838" cy="4760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1512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структуры щелкните мышью</a:t>
            </a:r>
          </a:p>
          <a:p>
            <a:pPr lvl="1"/>
            <a:r>
              <a:rPr lang="en-GB"/>
              <a:t>Второй уровень структуры</a:t>
            </a:r>
          </a:p>
          <a:p>
            <a:pPr lvl="2"/>
            <a:r>
              <a:rPr lang="en-GB"/>
              <a:t>Третий уровень структуры</a:t>
            </a:r>
          </a:p>
          <a:p>
            <a:pPr lvl="3"/>
            <a:r>
              <a:rPr lang="en-GB"/>
              <a:t>Четвёртый уровень структуры</a:t>
            </a:r>
          </a:p>
          <a:p>
            <a:pPr lvl="4"/>
            <a:r>
              <a:rPr lang="en-GB"/>
              <a:t>Пятый уровень структуры</a:t>
            </a:r>
          </a:p>
          <a:p>
            <a:pPr lvl="4"/>
            <a:r>
              <a:rPr lang="en-GB"/>
              <a:t>Шестой уровень структуры</a:t>
            </a:r>
          </a:p>
          <a:p>
            <a:pPr lvl="4"/>
            <a:r>
              <a:rPr lang="en-GB"/>
              <a:t>Седьмой уровень структуры</a:t>
            </a:r>
          </a:p>
          <a:p>
            <a:pPr lvl="4"/>
            <a:r>
              <a:rPr lang="en-GB"/>
              <a:t>Восьмой уровень структуры</a:t>
            </a:r>
          </a:p>
          <a:p>
            <a:pPr lvl="4"/>
            <a:r>
              <a:rPr lang="en-GB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6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6000">
          <a:solidFill>
            <a:srgbClr val="000000"/>
          </a:solidFill>
          <a:latin typeface="Times New Roman" pitchFamily="16" charset="0"/>
          <a:ea typeface="msmincho" charset="0"/>
          <a:cs typeface="msmincho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6000">
          <a:solidFill>
            <a:srgbClr val="000000"/>
          </a:solidFill>
          <a:latin typeface="Times New Roman" pitchFamily="16" charset="0"/>
          <a:ea typeface="msmincho" charset="0"/>
          <a:cs typeface="msmincho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6000">
          <a:solidFill>
            <a:srgbClr val="000000"/>
          </a:solidFill>
          <a:latin typeface="Times New Roman" pitchFamily="16" charset="0"/>
          <a:ea typeface="msmincho" charset="0"/>
          <a:cs typeface="msmincho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6000">
          <a:solidFill>
            <a:srgbClr val="000000"/>
          </a:solidFill>
          <a:latin typeface="Times New Roman" pitchFamily="16" charset="0"/>
          <a:ea typeface="msmincho" charset="0"/>
          <a:cs typeface="msmincho" charset="0"/>
        </a:defRPr>
      </a:lvl5pPr>
      <a:lvl6pPr marL="2514600" indent="-228600"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6000">
          <a:solidFill>
            <a:srgbClr val="000000"/>
          </a:solidFill>
          <a:latin typeface="Times New Roman" pitchFamily="16" charset="0"/>
          <a:ea typeface="msmincho" charset="0"/>
          <a:cs typeface="msmincho" charset="0"/>
        </a:defRPr>
      </a:lvl6pPr>
      <a:lvl7pPr marL="2971800" indent="-228600"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6000">
          <a:solidFill>
            <a:srgbClr val="000000"/>
          </a:solidFill>
          <a:latin typeface="Times New Roman" pitchFamily="16" charset="0"/>
          <a:ea typeface="msmincho" charset="0"/>
          <a:cs typeface="msmincho" charset="0"/>
        </a:defRPr>
      </a:lvl7pPr>
      <a:lvl8pPr marL="3429000" indent="-228600"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6000">
          <a:solidFill>
            <a:srgbClr val="000000"/>
          </a:solidFill>
          <a:latin typeface="Times New Roman" pitchFamily="16" charset="0"/>
          <a:ea typeface="msmincho" charset="0"/>
          <a:cs typeface="msmincho" charset="0"/>
        </a:defRPr>
      </a:lvl8pPr>
      <a:lvl9pPr marL="3886200" indent="-228600" algn="ctr" defTabSz="449263" rtl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6000">
          <a:solidFill>
            <a:srgbClr val="000000"/>
          </a:solidFill>
          <a:latin typeface="Times New Roman" pitchFamily="16" charset="0"/>
          <a:ea typeface="msmincho" charset="0"/>
          <a:cs typeface="msmincho" charset="0"/>
        </a:defRPr>
      </a:lvl9pPr>
    </p:titleStyle>
    <p:bodyStyle>
      <a:lvl1pPr marL="342900" indent="-342900" algn="l" defTabSz="449263" rtl="0" eaLnBrk="0" fontAlgn="base" hangingPunct="0">
        <a:lnSpc>
          <a:spcPct val="95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5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5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фон для презентации powerpoint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0080625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1779573"/>
            <a:ext cx="8713818" cy="2189177"/>
          </a:xfrm>
        </p:spPr>
        <p:txBody>
          <a:bodyPr/>
          <a:lstStyle/>
          <a:p>
            <a:pPr algn="l"/>
            <a:r>
              <a:rPr lang="ru-RU" b="1" dirty="0" smtClean="0"/>
              <a:t>И. А. Бунин «Матери</a:t>
            </a:r>
            <a:r>
              <a:rPr lang="ru-RU" b="1" dirty="0" smtClean="0"/>
              <a:t>»     А</a:t>
            </a:r>
            <a:r>
              <a:rPr lang="ru-RU" b="1" dirty="0" smtClean="0"/>
              <a:t>. Н. Плещеев «В бурю»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11684" y="5565787"/>
            <a:ext cx="4929222" cy="1285884"/>
          </a:xfrm>
        </p:spPr>
        <p:txBody>
          <a:bodyPr/>
          <a:lstStyle/>
          <a:p>
            <a:pPr algn="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Подготовила:  Денисенко М. Е. </a:t>
            </a:r>
          </a:p>
          <a:p>
            <a:pPr algn="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МБОУ «СОШ №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1»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г. Бахчисарай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Картинки по запросу фон для презентации powerpoint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3966" y="636565"/>
            <a:ext cx="5429288" cy="6599656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</a:rPr>
              <a:t>Кроткий голос </a:t>
            </a:r>
            <a:r>
              <a:rPr lang="ru-RU" sz="2800" b="1" dirty="0"/>
              <a:t>– покорный, смирный.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Ангел – хранитель </a:t>
            </a:r>
            <a:r>
              <a:rPr lang="ru-RU" sz="2800" b="1" dirty="0"/>
              <a:t>– в религиозной                                                 мифологии посланец Бога,                                   покровительствующий человеку. 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Полушепот</a:t>
            </a:r>
            <a:r>
              <a:rPr lang="ru-RU" sz="2800" b="1" dirty="0"/>
              <a:t> – тихая речь.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Глаза туманя </a:t>
            </a:r>
            <a:r>
              <a:rPr lang="ru-RU" sz="2800" b="1" dirty="0"/>
              <a:t>– засыпая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Очаруешь</a:t>
            </a:r>
            <a:r>
              <a:rPr lang="ru-RU" sz="2800" b="1" dirty="0"/>
              <a:t> – произвести неотразимое впечатление.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Сумрак </a:t>
            </a:r>
            <a:r>
              <a:rPr lang="ru-RU" sz="2800" b="1" dirty="0"/>
              <a:t>– полумрак, неполная темнота.</a:t>
            </a:r>
          </a:p>
          <a:p>
            <a:endParaRPr lang="ru-RU" dirty="0"/>
          </a:p>
        </p:txBody>
      </p:sp>
      <p:pic>
        <p:nvPicPr>
          <p:cNvPr id="6146" name="Picture 2" descr="Картинки по запросу ангел хранител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82924" y="565127"/>
            <a:ext cx="6667500" cy="6286544"/>
          </a:xfrm>
          <a:prstGeom prst="rect">
            <a:avLst/>
          </a:prstGeom>
          <a:noFill/>
        </p:spPr>
      </p:pic>
      <p:pic>
        <p:nvPicPr>
          <p:cNvPr id="6148" name="Picture 4" descr="Картинки по запросу ангел хранитель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40246" y="364846"/>
            <a:ext cx="5357850" cy="7194829"/>
          </a:xfrm>
          <a:prstGeom prst="rect">
            <a:avLst/>
          </a:prstGeom>
          <a:noFill/>
        </p:spPr>
      </p:pic>
      <p:pic>
        <p:nvPicPr>
          <p:cNvPr id="6150" name="Picture 6" descr="Картинки по запросу ангел хранитель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22" y="207937"/>
            <a:ext cx="4897437" cy="70593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1068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Картинки по запросу фон для презентации powerpoint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0080625" cy="7559675"/>
          </a:xfrm>
          <a:prstGeom prst="rect">
            <a:avLst/>
          </a:prstGeom>
          <a:noFill/>
        </p:spPr>
      </p:pic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739774" y="251446"/>
            <a:ext cx="9015413" cy="1368152"/>
          </a:xfrm>
        </p:spPr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</a:rPr>
              <a:t>А.Н. Плещеева «В бурю».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83123" y="2051645"/>
            <a:ext cx="4572032" cy="2840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3A0000"/>
                </a:solidFill>
                <a:latin typeface="+mj-lt"/>
              </a:rPr>
              <a:t>У</a:t>
            </a:r>
            <a:r>
              <a:rPr lang="ru-RU" sz="4800" dirty="0" smtClean="0">
                <a:solidFill>
                  <a:srgbClr val="3A0000"/>
                </a:solidFill>
                <a:latin typeface="+mj-lt"/>
              </a:rPr>
              <a:t>чебник на стр. 117-118 прочитайте стихотворение </a:t>
            </a:r>
            <a:endParaRPr lang="ru-RU" sz="4800" dirty="0">
              <a:solidFill>
                <a:srgbClr val="3A0000"/>
              </a:solidFill>
              <a:latin typeface="+mj-lt"/>
            </a:endParaRPr>
          </a:p>
        </p:txBody>
      </p:sp>
      <p:pic>
        <p:nvPicPr>
          <p:cNvPr id="8194" name="Picture 2" descr="Картинки по запросу учебник лит чтения 2 клас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346" y="2065325"/>
            <a:ext cx="3526180" cy="4639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Картинки по запросу фон для презентации powerpoint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0080625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07937"/>
            <a:ext cx="8999570" cy="178595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Словарик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718" y="1636697"/>
            <a:ext cx="8029607" cy="4578366"/>
          </a:xfrm>
        </p:spPr>
        <p:txBody>
          <a:bodyPr/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  <a:latin typeface="+mj-lt"/>
              </a:rPr>
              <a:t>Полушёпот – 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  <a:latin typeface="+mj-lt"/>
              </a:rPr>
              <a:t>Колыбель –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  <a:latin typeface="+mj-lt"/>
              </a:rPr>
              <a:t>Путник запоздалый - </a:t>
            </a:r>
            <a:endParaRPr lang="ru-RU" sz="36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Picture 2" descr="C:\Documents and Settings\Учитель\Рабочий стол\ыяпчоь\9fae69b94a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4456" y="1565259"/>
            <a:ext cx="5536169" cy="40259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" name="Picture 2" descr="C:\Documents and Settings\Учитель\Рабочий стол\ыяпчоь\detskie_kolibelnie_pesni_kolibelnaja_mami_i_dochenk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1222" y="3243765"/>
            <a:ext cx="5889670" cy="431591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0178" name="Picture 2" descr="Картинки по запросу путник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65625" y="3273425"/>
            <a:ext cx="5715000" cy="428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Картинки по запросу фон для презентации powerpoint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0080625" cy="7559675"/>
          </a:xfrm>
          <a:prstGeom prst="rect">
            <a:avLst/>
          </a:prstGeom>
          <a:noFill/>
        </p:spPr>
      </p:pic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935855" y="251445"/>
            <a:ext cx="8409757" cy="1636093"/>
          </a:xfrm>
        </p:spPr>
        <p:txBody>
          <a:bodyPr/>
          <a:lstStyle/>
          <a:p>
            <a:r>
              <a:rPr lang="ru-RU" sz="7200" b="1" i="1" dirty="0">
                <a:solidFill>
                  <a:srgbClr val="0070C0"/>
                </a:solidFill>
              </a:rPr>
              <a:t>Домашнее задание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396842" y="1763614"/>
            <a:ext cx="9323989" cy="1656183"/>
          </a:xfrm>
        </p:spPr>
        <p:txBody>
          <a:bodyPr/>
          <a:lstStyle/>
          <a:p>
            <a:pPr algn="ctr">
              <a:buFont typeface="Times New Roman" pitchFamily="16" charset="0"/>
              <a:buNone/>
            </a:pPr>
            <a:r>
              <a:rPr lang="ru-RU" sz="4800" dirty="0" smtClean="0">
                <a:solidFill>
                  <a:srgbClr val="3A0000"/>
                </a:solidFill>
              </a:rPr>
              <a:t>стр</a:t>
            </a:r>
            <a:r>
              <a:rPr lang="ru-RU" sz="4800" dirty="0">
                <a:solidFill>
                  <a:srgbClr val="3A0000"/>
                </a:solidFill>
              </a:rPr>
              <a:t>. </a:t>
            </a:r>
            <a:r>
              <a:rPr lang="ru-RU" sz="4800" dirty="0" smtClean="0">
                <a:solidFill>
                  <a:srgbClr val="3A0000"/>
                </a:solidFill>
              </a:rPr>
              <a:t>116 - 118 </a:t>
            </a:r>
            <a:r>
              <a:rPr lang="ru-RU" sz="4800" dirty="0">
                <a:solidFill>
                  <a:srgbClr val="3A0000"/>
                </a:solidFill>
              </a:rPr>
              <a:t>выразительное</a:t>
            </a:r>
          </a:p>
          <a:p>
            <a:pPr algn="ctr">
              <a:buFont typeface="Times New Roman" pitchFamily="16" charset="0"/>
              <a:buNone/>
            </a:pPr>
            <a:r>
              <a:rPr lang="ru-RU" sz="4800" dirty="0">
                <a:solidFill>
                  <a:srgbClr val="3A0000"/>
                </a:solidFill>
              </a:rPr>
              <a:t>чтение стихотворения. </a:t>
            </a:r>
          </a:p>
        </p:txBody>
      </p:sp>
      <p:pic>
        <p:nvPicPr>
          <p:cNvPr id="4098" name="Picture 2" descr="Картинки по запросу материнская любовь карт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54824" y="3351209"/>
            <a:ext cx="3325801" cy="4208466"/>
          </a:xfrm>
          <a:prstGeom prst="rect">
            <a:avLst/>
          </a:prstGeom>
          <a:noFill/>
        </p:spPr>
      </p:pic>
      <p:pic>
        <p:nvPicPr>
          <p:cNvPr id="4102" name="Picture 6" descr="Картинки по запросу материнская любовь картин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36055"/>
            <a:ext cx="3143272" cy="4323620"/>
          </a:xfrm>
          <a:prstGeom prst="rect">
            <a:avLst/>
          </a:prstGeom>
          <a:noFill/>
        </p:spPr>
      </p:pic>
      <p:pic>
        <p:nvPicPr>
          <p:cNvPr id="4106" name="Picture 10" descr="Похожее 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11486" y="3279771"/>
            <a:ext cx="3643338" cy="4279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для презентации powerpoint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0080625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774" y="627064"/>
            <a:ext cx="8981057" cy="1208558"/>
          </a:xfrm>
        </p:spPr>
        <p:txBody>
          <a:bodyPr/>
          <a:lstStyle/>
          <a:p>
            <a:r>
              <a:rPr lang="ru-RU" sz="7200" b="1" i="1" dirty="0">
                <a:solidFill>
                  <a:srgbClr val="0070C0"/>
                </a:solidFill>
              </a:rPr>
              <a:t>Отгадайте загадку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6057" y="2339677"/>
            <a:ext cx="9154773" cy="3527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latin typeface="+mj-lt"/>
              </a:rPr>
              <a:t>В мире нет её родней,</a:t>
            </a:r>
            <a:br>
              <a:rPr lang="ru-RU" sz="6000" dirty="0">
                <a:latin typeface="+mj-lt"/>
              </a:rPr>
            </a:br>
            <a:r>
              <a:rPr lang="ru-RU" sz="6000" dirty="0">
                <a:latin typeface="+mj-lt"/>
              </a:rPr>
              <a:t>Справедливей и добрей.</a:t>
            </a:r>
            <a:br>
              <a:rPr lang="ru-RU" sz="6000" dirty="0">
                <a:latin typeface="+mj-lt"/>
              </a:rPr>
            </a:br>
            <a:r>
              <a:rPr lang="ru-RU" sz="6000" dirty="0">
                <a:latin typeface="+mj-lt"/>
              </a:rPr>
              <a:t>Я скажу, друзья вам прямо </a:t>
            </a:r>
            <a:br>
              <a:rPr lang="ru-RU" sz="6000" dirty="0">
                <a:latin typeface="+mj-lt"/>
              </a:rPr>
            </a:br>
            <a:r>
              <a:rPr lang="ru-RU" sz="6000" dirty="0">
                <a:latin typeface="+mj-lt"/>
              </a:rPr>
              <a:t>Лучше всех на свете…</a:t>
            </a:r>
          </a:p>
        </p:txBody>
      </p:sp>
    </p:spTree>
    <p:extLst>
      <p:ext uri="{BB962C8B-B14F-4D97-AF65-F5344CB8AC3E}">
        <p14:creationId xmlns:p14="http://schemas.microsoft.com/office/powerpoint/2010/main" xmlns="" val="416589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Картинки по запросу фон для презентации powerpoint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824" y="565127"/>
            <a:ext cx="9145016" cy="857256"/>
          </a:xfrm>
        </p:spPr>
        <p:txBody>
          <a:bodyPr/>
          <a:lstStyle/>
          <a:p>
            <a:r>
              <a:rPr lang="ru-RU" sz="9600" b="1" dirty="0">
                <a:solidFill>
                  <a:srgbClr val="0070C0"/>
                </a:solidFill>
              </a:rPr>
              <a:t>МАМА</a:t>
            </a:r>
          </a:p>
        </p:txBody>
      </p:sp>
      <p:pic>
        <p:nvPicPr>
          <p:cNvPr id="15364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2594" y="1993887"/>
            <a:ext cx="3810000" cy="5105401"/>
          </a:xfrm>
          <a:prstGeom prst="rect">
            <a:avLst/>
          </a:prstGeom>
          <a:noFill/>
        </p:spPr>
      </p:pic>
      <p:pic>
        <p:nvPicPr>
          <p:cNvPr id="15366" name="Picture 6" descr="Картинки по запросу мама рисунок"/>
          <p:cNvPicPr>
            <a:picLocks noChangeAspect="1" noChangeArrowheads="1"/>
          </p:cNvPicPr>
          <p:nvPr/>
        </p:nvPicPr>
        <p:blipFill>
          <a:blip r:embed="rId4"/>
          <a:srcRect t="30613"/>
          <a:stretch>
            <a:fillRect/>
          </a:stretch>
        </p:blipFill>
        <p:spPr bwMode="auto">
          <a:xfrm>
            <a:off x="4611684" y="2708267"/>
            <a:ext cx="4938833" cy="4222711"/>
          </a:xfrm>
          <a:prstGeom prst="rect">
            <a:avLst/>
          </a:prstGeom>
          <a:noFill/>
        </p:spPr>
      </p:pic>
      <p:pic>
        <p:nvPicPr>
          <p:cNvPr id="15368" name="Picture 8" descr="Картинки по запросу мама рисунок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6908" y="350813"/>
            <a:ext cx="8715436" cy="7000924"/>
          </a:xfrm>
          <a:prstGeom prst="rect">
            <a:avLst/>
          </a:prstGeom>
          <a:noFill/>
        </p:spPr>
      </p:pic>
      <p:pic>
        <p:nvPicPr>
          <p:cNvPr id="15370" name="Picture 10" descr="Картинки по запросу образ матери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39982" y="279375"/>
            <a:ext cx="4929222" cy="6987580"/>
          </a:xfrm>
          <a:prstGeom prst="rect">
            <a:avLst/>
          </a:prstGeom>
          <a:noFill/>
        </p:spPr>
      </p:pic>
      <p:pic>
        <p:nvPicPr>
          <p:cNvPr id="15372" name="Picture 12" descr="Картинки по запросу образ матери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1156" y="779441"/>
            <a:ext cx="9001188" cy="6429420"/>
          </a:xfrm>
          <a:prstGeom prst="rect">
            <a:avLst/>
          </a:prstGeom>
          <a:noFill/>
        </p:spPr>
      </p:pic>
      <p:pic>
        <p:nvPicPr>
          <p:cNvPr id="15374" name="Picture 14" descr="Картинки по запросу образ матери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25602" y="-60325"/>
            <a:ext cx="6105525" cy="76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6270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фон для презентации powerpoint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0080625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«Мама для мамонтенка».</a:t>
            </a:r>
            <a:endParaRPr lang="ru-RU" dirty="0"/>
          </a:p>
        </p:txBody>
      </p:sp>
      <p:pic>
        <p:nvPicPr>
          <p:cNvPr id="47106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726" y="1779573"/>
            <a:ext cx="6858048" cy="5164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для презентации powerpoint по литератур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10080625" cy="7559675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Grp="1" noChangeArrowheads="1"/>
          </p:cNvSpPr>
          <p:nvPr>
            <p:ph type="body"/>
          </p:nvPr>
        </p:nvSpPr>
        <p:spPr>
          <a:xfrm>
            <a:off x="968347" y="2636838"/>
            <a:ext cx="8391554" cy="4203700"/>
          </a:xfrm>
        </p:spPr>
        <p:txBody>
          <a:bodyPr tIns="15120" anchor="t"/>
          <a:lstStyle/>
          <a:p>
            <a:pPr algn="l"/>
            <a:r>
              <a:rPr lang="de-DE" sz="2400" dirty="0"/>
              <a:t> </a:t>
            </a:r>
            <a:r>
              <a:rPr lang="ru-RU" sz="3200" dirty="0"/>
              <a:t>Что в сердце нашем самое святое? </a:t>
            </a:r>
          </a:p>
          <a:p>
            <a:pPr algn="l"/>
            <a:r>
              <a:rPr lang="ru-RU" sz="3200" dirty="0"/>
              <a:t>Навряд ли надо думать и гадать...</a:t>
            </a:r>
          </a:p>
          <a:p>
            <a:pPr algn="l"/>
            <a:r>
              <a:rPr lang="ru-RU" sz="3200" dirty="0"/>
              <a:t>Есть в мире слово самое простое </a:t>
            </a:r>
          </a:p>
          <a:p>
            <a:pPr algn="l"/>
            <a:r>
              <a:rPr lang="ru-RU" sz="3200" dirty="0"/>
              <a:t>и самое возвышенное – МАТЬ!         </a:t>
            </a:r>
          </a:p>
          <a:p>
            <a:pPr algn="l"/>
            <a:r>
              <a:rPr lang="ru-RU" sz="3200" dirty="0"/>
              <a:t> Древнее, как музыка морей, и живое, словно свет весенний,</a:t>
            </a:r>
          </a:p>
          <a:p>
            <a:pPr algn="l"/>
            <a:r>
              <a:rPr lang="ru-RU" sz="3200" dirty="0"/>
              <a:t>Слово «МАМА» - нет его добрей, ласковей и сокровенней</a:t>
            </a:r>
            <a:r>
              <a:rPr lang="ru-RU" sz="2400" dirty="0"/>
              <a:t>.</a:t>
            </a:r>
          </a:p>
          <a:p>
            <a:pPr algn="l" eaLnBrk="1">
              <a:spcAft>
                <a:spcPts val="1425"/>
              </a:spcAft>
              <a:buSzPct val="45000"/>
              <a:buFont typeface="Wingdings" charset="2"/>
              <a:buNone/>
            </a:pPr>
            <a:endParaRPr lang="de-DE" sz="2400" dirty="0"/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1575718" y="2475000"/>
            <a:ext cx="7572126" cy="452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109511" rIns="90000" bIns="45000"/>
          <a:lstStyle/>
          <a:p>
            <a:pPr algn="ctr">
              <a:lnSpc>
                <a:spcPct val="84000"/>
              </a:lnSpc>
              <a:spcBef>
                <a:spcPts val="80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endParaRPr lang="de-DE" sz="3200">
              <a:solidFill>
                <a:srgbClr val="800000"/>
              </a:solidFill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182688" y="360363"/>
            <a:ext cx="8358187" cy="3079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153863" rIns="90000" bIns="45000"/>
          <a:lstStyle/>
          <a:p>
            <a:pPr algn="ctr">
              <a:lnSpc>
                <a:spcPct val="84000"/>
              </a:lnSpc>
              <a:spcBef>
                <a:spcPts val="80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72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Для чего человеку МАМА?</a:t>
            </a:r>
            <a:endParaRPr lang="de-DE" sz="7200" b="1" i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для презентации powerpoint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0080625" cy="7559675"/>
          </a:xfrm>
          <a:prstGeom prst="rect">
            <a:avLst/>
          </a:prstGeom>
          <a:noFill/>
        </p:spPr>
      </p:pic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Картинки по запросу образ матери и ребен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5470" y="708003"/>
            <a:ext cx="8501122" cy="6375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Картинки по запросу фон для презентации powerpoint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0080625" cy="7559675"/>
          </a:xfrm>
          <a:prstGeom prst="rect">
            <a:avLst/>
          </a:prstGeom>
          <a:noFill/>
        </p:spPr>
      </p:pic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647824" y="493689"/>
            <a:ext cx="9001000" cy="1500198"/>
          </a:xfrm>
        </p:spPr>
        <p:txBody>
          <a:bodyPr/>
          <a:lstStyle/>
          <a:p>
            <a:r>
              <a:rPr lang="ru-RU" b="1" i="1" dirty="0">
                <a:solidFill>
                  <a:srgbClr val="0070C0"/>
                </a:solidFill>
              </a:rPr>
              <a:t>Иван Алексеевич Бунин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143768" y="1636714"/>
            <a:ext cx="5182295" cy="5226050"/>
          </a:xfrm>
        </p:spPr>
        <p:txBody>
          <a:bodyPr/>
          <a:lstStyle/>
          <a:p>
            <a:pPr>
              <a:buFont typeface="Times New Roman" pitchFamily="16" charset="0"/>
              <a:buNone/>
            </a:pPr>
            <a:r>
              <a:rPr lang="ru-RU" sz="2000" dirty="0" smtClean="0"/>
              <a:t>     </a:t>
            </a:r>
            <a:endParaRPr lang="ru-RU" sz="2000" dirty="0"/>
          </a:p>
        </p:txBody>
      </p:sp>
      <p:pic>
        <p:nvPicPr>
          <p:cNvPr id="11268" name="Picture 4" descr="Картинки по запросу иван буни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7106" y="1636697"/>
            <a:ext cx="5088296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Картинки по запросу фон для презентации powerpoint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0080625" cy="7559675"/>
          </a:xfrm>
          <a:prstGeom prst="rect">
            <a:avLst/>
          </a:prstGeom>
          <a:noFill/>
        </p:spPr>
      </p:pic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739774" y="251446"/>
            <a:ext cx="9015413" cy="1368152"/>
          </a:xfrm>
        </p:spPr>
        <p:txBody>
          <a:bodyPr/>
          <a:lstStyle/>
          <a:p>
            <a:r>
              <a:rPr lang="ru-RU" b="1" i="1" dirty="0">
                <a:solidFill>
                  <a:srgbClr val="0070C0"/>
                </a:solidFill>
              </a:rPr>
              <a:t>И.А. Бунин «Матери»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83123" y="2051645"/>
            <a:ext cx="4572032" cy="2840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rgbClr val="3A0000"/>
                </a:solidFill>
                <a:latin typeface="+mj-lt"/>
              </a:rPr>
              <a:t>откройте учебник </a:t>
            </a:r>
            <a:r>
              <a:rPr lang="ru-RU" sz="4800" dirty="0" smtClean="0">
                <a:solidFill>
                  <a:srgbClr val="3A0000"/>
                </a:solidFill>
                <a:latin typeface="+mj-lt"/>
              </a:rPr>
              <a:t>на стр. 116, прочитайте стихотворение </a:t>
            </a:r>
            <a:endParaRPr lang="ru-RU" sz="4800" dirty="0">
              <a:solidFill>
                <a:srgbClr val="3A0000"/>
              </a:solidFill>
              <a:latin typeface="+mj-lt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8194" name="Picture 2" descr="Картинки по запросу учебник лит чтения 2 клас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8346" y="2065325"/>
            <a:ext cx="3526180" cy="4639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фон для презентации powerpoint по литерату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350814"/>
            <a:ext cx="8569325" cy="714379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Словарик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5470" y="1208069"/>
            <a:ext cx="8501122" cy="2143140"/>
          </a:xfrm>
        </p:spPr>
        <p:txBody>
          <a:bodyPr/>
          <a:lstStyle/>
          <a:p>
            <a:pPr algn="l"/>
            <a:r>
              <a:rPr lang="ru-RU" sz="4000" dirty="0" smtClean="0">
                <a:solidFill>
                  <a:srgbClr val="C00000"/>
                </a:solidFill>
              </a:rPr>
              <a:t>Лампадка </a:t>
            </a:r>
            <a:r>
              <a:rPr lang="ru-RU" sz="4000" dirty="0" smtClean="0"/>
              <a:t> </a:t>
            </a:r>
            <a:r>
              <a:rPr lang="ru-RU" sz="4000" dirty="0" smtClean="0"/>
              <a:t>– небольшой сосуд  </a:t>
            </a:r>
            <a:r>
              <a:rPr lang="ru-RU" sz="4000" dirty="0" smtClean="0"/>
              <a:t>с </a:t>
            </a:r>
            <a:r>
              <a:rPr lang="ru-RU" sz="4000" dirty="0" smtClean="0"/>
              <a:t>фитилём, </a:t>
            </a:r>
            <a:r>
              <a:rPr lang="ru-RU" sz="4000" dirty="0" smtClean="0"/>
              <a:t>наполняемый маслом и зажигаемый </a:t>
            </a:r>
            <a:r>
              <a:rPr lang="ru-RU" sz="4000" dirty="0" smtClean="0"/>
              <a:t>перед иконами.</a:t>
            </a:r>
            <a:endParaRPr lang="ru-RU" sz="4000" dirty="0"/>
          </a:p>
        </p:txBody>
      </p:sp>
      <p:pic>
        <p:nvPicPr>
          <p:cNvPr id="48130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842" y="3279771"/>
            <a:ext cx="3086100" cy="3905244"/>
          </a:xfrm>
          <a:prstGeom prst="rect">
            <a:avLst/>
          </a:prstGeom>
          <a:noFill/>
        </p:spPr>
      </p:pic>
      <p:pic>
        <p:nvPicPr>
          <p:cNvPr id="48132" name="Picture 4" descr="Картинки по запросу лампад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3188" y="3065457"/>
            <a:ext cx="4643470" cy="41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Microsoft YaHei"/>
      </a:majorFont>
      <a:minorFont>
        <a:latin typeface="Arial"/>
        <a:ea typeface="Microsoft YaHei"/>
        <a:cs typeface="Microsoft YaHei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msmincho"/>
        <a:cs typeface="msmincho"/>
      </a:majorFont>
      <a:minorFont>
        <a:latin typeface="Times New Roman"/>
        <a:ea typeface="msmincho"/>
        <a:cs typeface="msmincho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191</Words>
  <Application>Microsoft Office PowerPoint</Application>
  <PresentationFormat>Произвольный</PresentationFormat>
  <Paragraphs>37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1_Тема Office</vt:lpstr>
      <vt:lpstr>2_Тема Office</vt:lpstr>
      <vt:lpstr>И. А. Бунин «Матери»     А. Н. Плещеев «В бурю»</vt:lpstr>
      <vt:lpstr>Отгадайте загадку</vt:lpstr>
      <vt:lpstr>МАМА</vt:lpstr>
      <vt:lpstr>«Мама для мамонтенка».</vt:lpstr>
      <vt:lpstr>Слайд 5</vt:lpstr>
      <vt:lpstr>Слайд 6</vt:lpstr>
      <vt:lpstr>Иван Алексеевич Бунин</vt:lpstr>
      <vt:lpstr>И.А. Бунин «Матери»</vt:lpstr>
      <vt:lpstr>Словарик</vt:lpstr>
      <vt:lpstr>Слайд 10</vt:lpstr>
      <vt:lpstr>А.Н. Плещеева «В бурю».</vt:lpstr>
      <vt:lpstr>Словарик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Древние люди</dc:title>
  <cp:lastModifiedBy>User</cp:lastModifiedBy>
  <cp:revision>206</cp:revision>
  <cp:lastPrinted>1601-01-01T00:00:00Z</cp:lastPrinted>
  <dcterms:created xsi:type="dcterms:W3CDTF">2009-04-16T07:32:32Z</dcterms:created>
  <dcterms:modified xsi:type="dcterms:W3CDTF">2017-04-04T14:10:35Z</dcterms:modified>
</cp:coreProperties>
</file>