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Без названи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357166"/>
            <a:ext cx="3303514" cy="21431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Weath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035" y="3786190"/>
            <a:ext cx="4958965" cy="28336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images 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857232"/>
            <a:ext cx="3925099" cy="2500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image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596" y="3571876"/>
            <a:ext cx="3495339" cy="19573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‘</a:t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b="1" i="1" dirty="0" smtClean="0"/>
              <a:t>Whether </a:t>
            </a:r>
            <a:r>
              <a:rPr lang="en-US" b="1" i="1" dirty="0" smtClean="0"/>
              <a:t>the weather is warm, whether the weather is hot, we have to put up with the weather, whether we like it or not.</a:t>
            </a:r>
            <a:endParaRPr lang="ru-RU" b="1" dirty="0"/>
          </a:p>
        </p:txBody>
      </p:sp>
      <p:pic>
        <p:nvPicPr>
          <p:cNvPr id="4" name="Содержимое 3" descr="RS2639_Hot-web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984" y="2928934"/>
            <a:ext cx="4921262" cy="328409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ь</a:t>
            </a:r>
            <a:endParaRPr lang="ru-RU" dirty="0"/>
          </a:p>
        </p:txBody>
      </p:sp>
      <p:pic>
        <p:nvPicPr>
          <p:cNvPr id="4" name="Содержимое 3" descr="summer-temp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5918" y="0"/>
            <a:ext cx="5572164" cy="321468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6" name="Прямая со стрелкой 5"/>
          <p:cNvCxnSpPr/>
          <p:nvPr/>
        </p:nvCxnSpPr>
        <p:spPr>
          <a:xfrm rot="5400000">
            <a:off x="1535885" y="3607595"/>
            <a:ext cx="785818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5400000">
            <a:off x="2750331" y="3750471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16200000" flipH="1">
            <a:off x="3893339" y="3679033"/>
            <a:ext cx="785818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16200000" flipH="1">
            <a:off x="5036347" y="3750471"/>
            <a:ext cx="714380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6200000" flipH="1">
            <a:off x="6357950" y="3786190"/>
            <a:ext cx="71438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7286644" y="3500438"/>
            <a:ext cx="857256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42910" y="4143380"/>
            <a:ext cx="1143008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June</a:t>
            </a:r>
          </a:p>
          <a:p>
            <a:r>
              <a:rPr lang="en-US" sz="24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July</a:t>
            </a:r>
          </a:p>
          <a:p>
            <a:r>
              <a:rPr lang="en-US" sz="24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August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00298" y="4214818"/>
            <a:ext cx="5857916" cy="10156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It’s very hot and the sun is shining –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Очень жарко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светит солнце </a:t>
            </a:r>
          </a:p>
          <a:p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It’s warm –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Тепло 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eade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3042" y="0"/>
            <a:ext cx="5914286" cy="27642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6" name="Прямая со стрелкой 5"/>
          <p:cNvCxnSpPr/>
          <p:nvPr/>
        </p:nvCxnSpPr>
        <p:spPr>
          <a:xfrm rot="5400000">
            <a:off x="1178695" y="2750339"/>
            <a:ext cx="928694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5400000">
            <a:off x="4394199" y="3035297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85786" y="3500438"/>
            <a:ext cx="20717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September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October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November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57554" y="3714752"/>
            <a:ext cx="47863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It’s not very cold –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не очень холодно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It isn’t raining at the moment, but sometimes it rains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данный момент не идет дождь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но иногда дождь идет.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3688" y="357166"/>
            <a:ext cx="4224262" cy="25003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6" name="Прямая со стрелкой 5"/>
          <p:cNvCxnSpPr/>
          <p:nvPr/>
        </p:nvCxnSpPr>
        <p:spPr>
          <a:xfrm rot="5400000">
            <a:off x="1571604" y="3071810"/>
            <a:ext cx="642942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286248" y="3071810"/>
            <a:ext cx="714380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00034" y="3857628"/>
            <a:ext cx="1571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December</a:t>
            </a:r>
          </a:p>
          <a:p>
            <a:r>
              <a:rPr lang="en-US" dirty="0" smtClean="0"/>
              <a:t>January </a:t>
            </a:r>
          </a:p>
          <a:p>
            <a:r>
              <a:rPr lang="en-US" dirty="0" smtClean="0"/>
              <a:t>February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143240" y="4000504"/>
            <a:ext cx="5143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It’s very cold, it’s snowing – </a:t>
            </a:r>
            <a:r>
              <a:rPr lang="ru-RU" dirty="0" smtClean="0"/>
              <a:t>очень холодно</a:t>
            </a:r>
            <a:r>
              <a:rPr lang="en-US" dirty="0" smtClean="0"/>
              <a:t>,</a:t>
            </a:r>
            <a:r>
              <a:rPr lang="ru-RU" dirty="0" smtClean="0"/>
              <a:t> идет снег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giphy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794" y="642918"/>
            <a:ext cx="4762500" cy="2857500"/>
          </a:xfrm>
        </p:spPr>
      </p:pic>
      <p:cxnSp>
        <p:nvCxnSpPr>
          <p:cNvPr id="8" name="Прямая со стрелкой 7"/>
          <p:cNvCxnSpPr/>
          <p:nvPr/>
        </p:nvCxnSpPr>
        <p:spPr>
          <a:xfrm rot="5400000">
            <a:off x="1428728" y="3643314"/>
            <a:ext cx="785818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57224" y="4357694"/>
            <a:ext cx="26432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March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April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May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		The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weather is cold and windy. It often snows. The sky is blue and grey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..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There are many holidays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They are New Years Day,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Christmas.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		The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weather is hot and sunny. The sky is blue. There are many birds in the gardens. The trees are green. There are many flowers in the parks.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like to spend my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holidays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with my family on the seaside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		The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weather is fine and nature is beautiful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in.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The sky is grey. The trees are green, yellow, brown and red. There are many apples in the apple trees. I like to rake leaves in our garden.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76</Words>
  <PresentationFormat>Экран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‘  Whether the weather is warm, whether the weather is hot, we have to put up with the weather, whether we like it or not.</vt:lpstr>
      <vt:lpstr>ь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12</cp:revision>
  <dcterms:created xsi:type="dcterms:W3CDTF">2018-02-04T16:47:14Z</dcterms:created>
  <dcterms:modified xsi:type="dcterms:W3CDTF">2018-02-04T17:44:41Z</dcterms:modified>
</cp:coreProperties>
</file>