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66"/>
            <a:ext cx="3303514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Weath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035" y="3786190"/>
            <a:ext cx="4958965" cy="2833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857232"/>
            <a:ext cx="3925099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3571876"/>
            <a:ext cx="3495339" cy="19573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‘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i="1" dirty="0" smtClean="0"/>
              <a:t>Whether </a:t>
            </a:r>
            <a:r>
              <a:rPr lang="en-US" b="1" i="1" dirty="0" smtClean="0"/>
              <a:t>the weather is warm, whether the weather is hot, we have to put up with the weather, whether we like it or not.</a:t>
            </a:r>
            <a:endParaRPr lang="ru-RU" b="1" dirty="0"/>
          </a:p>
        </p:txBody>
      </p:sp>
      <p:pic>
        <p:nvPicPr>
          <p:cNvPr id="4" name="Содержимое 3" descr="RS2639_Hot-w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928934"/>
            <a:ext cx="4921262" cy="328409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ь</a:t>
            </a:r>
            <a:endParaRPr lang="ru-RU" dirty="0"/>
          </a:p>
        </p:txBody>
      </p:sp>
      <p:pic>
        <p:nvPicPr>
          <p:cNvPr id="4" name="Содержимое 3" descr="summer-tem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0"/>
            <a:ext cx="5572164" cy="3214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Прямая со стрелкой 5"/>
          <p:cNvCxnSpPr/>
          <p:nvPr/>
        </p:nvCxnSpPr>
        <p:spPr>
          <a:xfrm rot="5400000">
            <a:off x="1535885" y="3607595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750331" y="375047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893339" y="3679033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5036347" y="3750471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357950" y="3786190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286644" y="3500438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2910" y="4143380"/>
            <a:ext cx="11430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June</a:t>
            </a:r>
          </a:p>
          <a:p>
            <a:r>
              <a:rPr lang="en-US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July</a:t>
            </a:r>
          </a:p>
          <a:p>
            <a:r>
              <a:rPr lang="en-US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August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0298" y="4214818"/>
            <a:ext cx="585791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very hot and the sun is shining 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Очень жарко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светит солнце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warm 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Тепло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a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0"/>
            <a:ext cx="5914286" cy="2764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 стрелкой 5"/>
          <p:cNvCxnSpPr/>
          <p:nvPr/>
        </p:nvCxnSpPr>
        <p:spPr>
          <a:xfrm rot="5400000">
            <a:off x="1178695" y="2750339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394199" y="303529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3500438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September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October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November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3714752"/>
            <a:ext cx="4786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It’s not very cold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очень холодно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 isn’t raining at the moment, but sometimes it rains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данный момент не идет дождь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но иногда дождь идет.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88" y="357166"/>
            <a:ext cx="4224262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Прямая со стрелкой 5"/>
          <p:cNvCxnSpPr/>
          <p:nvPr/>
        </p:nvCxnSpPr>
        <p:spPr>
          <a:xfrm rot="5400000">
            <a:off x="1571604" y="3071810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6248" y="307181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385762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December</a:t>
            </a:r>
          </a:p>
          <a:p>
            <a:r>
              <a:rPr lang="en-US" dirty="0" smtClean="0"/>
              <a:t>January </a:t>
            </a:r>
          </a:p>
          <a:p>
            <a:r>
              <a:rPr lang="en-US" dirty="0" smtClean="0"/>
              <a:t>February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4000504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very cold, it’s snowing – </a:t>
            </a:r>
            <a:r>
              <a:rPr lang="ru-RU" dirty="0" smtClean="0"/>
              <a:t>очень холодно</a:t>
            </a:r>
            <a:r>
              <a:rPr lang="en-US" dirty="0" smtClean="0"/>
              <a:t>,</a:t>
            </a:r>
            <a:r>
              <a:rPr lang="ru-RU" dirty="0" smtClean="0"/>
              <a:t> идет снег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iph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642918"/>
            <a:ext cx="4762500" cy="2857500"/>
          </a:xfrm>
        </p:spPr>
      </p:pic>
      <p:cxnSp>
        <p:nvCxnSpPr>
          <p:cNvPr id="8" name="Прямая со стрелкой 7"/>
          <p:cNvCxnSpPr/>
          <p:nvPr/>
        </p:nvCxnSpPr>
        <p:spPr>
          <a:xfrm rot="5400000">
            <a:off x="1428728" y="3643314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7224" y="4357694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March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April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May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The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weather is cold and windy. It often snows. The sky is blue and grey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There are many holidays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They are New Years Day,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Christmas.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The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weather is hot and sunny. The sky is blue. There are many birds in the gardens. The trees are green. There are many flowers in the parks.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like to spend my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holidays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with my family on the seaside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		The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weather is fine and nature is beautiful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sky is grey. The trees are green, yellow, brown and red. There are many apples in the apple trees. I like to rake leaves in our garden.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</Words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‘  Whether the weather is warm, whether the weather is hot, we have to put up with the weather, whether we like it or not.</vt:lpstr>
      <vt:lpstr>ь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2018-02-04T16:47:14Z</dcterms:created>
  <dcterms:modified xsi:type="dcterms:W3CDTF">2018-02-04T17:44:41Z</dcterms:modified>
</cp:coreProperties>
</file>