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EA392-764D-4063-B140-62FF74FAF72F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7156B-0A17-4CA4-9B18-03DB8F05E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7156B-0A17-4CA4-9B18-03DB8F05E64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87D4-CA42-4D3C-96B0-25DE26A70A1A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E528-C33D-4832-882B-62B6DB1A5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87D4-CA42-4D3C-96B0-25DE26A70A1A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E528-C33D-4832-882B-62B6DB1A5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87D4-CA42-4D3C-96B0-25DE26A70A1A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E528-C33D-4832-882B-62B6DB1A5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87D4-CA42-4D3C-96B0-25DE26A70A1A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E528-C33D-4832-882B-62B6DB1A5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87D4-CA42-4D3C-96B0-25DE26A70A1A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E528-C33D-4832-882B-62B6DB1A5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87D4-CA42-4D3C-96B0-25DE26A70A1A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E528-C33D-4832-882B-62B6DB1A5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87D4-CA42-4D3C-96B0-25DE26A70A1A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E528-C33D-4832-882B-62B6DB1A5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87D4-CA42-4D3C-96B0-25DE26A70A1A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E528-C33D-4832-882B-62B6DB1A5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87D4-CA42-4D3C-96B0-25DE26A70A1A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E528-C33D-4832-882B-62B6DB1A5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87D4-CA42-4D3C-96B0-25DE26A70A1A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E528-C33D-4832-882B-62B6DB1A5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87D4-CA42-4D3C-96B0-25DE26A70A1A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E528-C33D-4832-882B-62B6DB1A5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487D4-CA42-4D3C-96B0-25DE26A70A1A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2E528-C33D-4832-882B-62B6DB1A5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2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ns.nspu.ru/resurs/ecolog/b1/fon%20lend%20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open.az/uploads/posts/2010-05/1274594103_bankoboev.ru_zelenyi_mohnatyi_domik_mechta_ekologa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ultimimohicanivarese.files.wordpress.com/2009/10/greenpeace-2.jpg?w=400&amp;h=45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img0.liveinternet.ru/images/attach/c/1/48/711/48711333_greenpeacelogo2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reenarbytheday.files.wordpress.com/2010/02/water_pollution_full_size_landscap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-2003-10.photosight.ru/26/33208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cologia2009.narod.ru/gallery/images/middle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old.ecoteco.ru/img/uploads/Ekologija_03.07_11782ef7763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dic.academic.ru/pictures/wiki/files/83/Sinai_Red_sea_ecological_disaster_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rentsale.ru/images/object_new/italy/baia_di_nettuno/s22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dic.academic.ru/pictures/wiki/files/82/Red_fox_norway_1.JPG" TargetMode="External"/><Relationship Id="rId3" Type="http://schemas.openxmlformats.org/officeDocument/2006/relationships/hyperlink" Target="http://sarovschool11.ucoz.ru/_si/0/80243186.jpg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img-2002-11.photosight.ru/17/116316.jpg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futurefactor.ru/wp-content/uploads/2011/03/a42ec734b8cb35db1ca6224465641b2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tockphoto.com/file_thumbview_approve/11414470/2/istockphoto_11414470-collection-of-human-icons-ecology-theme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hteiverde.files.wordpress.com/2010/03/ist2_6173695-green-ecology-icons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5" y="0"/>
            <a:ext cx="101531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6873"/>
            <a:ext cx="7772400" cy="117713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Экология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Экология - это наука, которая изучает, взаимодействие животных и растений.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6851104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Берегите природу!!!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«берегите природу»- может сказать каждый!</a:t>
            </a:r>
          </a:p>
          <a:p>
            <a:pPr>
              <a:buNone/>
            </a:pPr>
            <a:r>
              <a:rPr lang="ru-RU" dirty="0" smtClean="0"/>
              <a:t>Но не каждый может это сделать.</a:t>
            </a:r>
            <a:endParaRPr lang="ru-RU" dirty="0"/>
          </a:p>
        </p:txBody>
      </p:sp>
      <p:pic>
        <p:nvPicPr>
          <p:cNvPr id="22532" name="Picture 4" descr="http://im4-tub.yandex.net/i?id=38044508-16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685" y="0"/>
            <a:ext cx="2635315" cy="1700808"/>
          </a:xfrm>
          <a:prstGeom prst="rect">
            <a:avLst/>
          </a:prstGeom>
          <a:noFill/>
        </p:spPr>
      </p:pic>
      <p:pic>
        <p:nvPicPr>
          <p:cNvPr id="22534" name="Picture 6" descr="http://im6-tub.yandex.net/i?id=105493036-23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89429"/>
            <a:ext cx="3707904" cy="2768571"/>
          </a:xfrm>
          <a:prstGeom prst="rect">
            <a:avLst/>
          </a:prstGeom>
          <a:noFill/>
        </p:spPr>
      </p:pic>
      <p:pic>
        <p:nvPicPr>
          <p:cNvPr id="22538" name="Picture 10" descr="Картинка 31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057524"/>
            <a:ext cx="5076825" cy="38004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А какой он, твой мир?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r>
              <a:rPr lang="ru-RU" dirty="0" smtClean="0"/>
              <a:t>Защитой природы занимается </a:t>
            </a:r>
            <a:r>
              <a:rPr lang="en-US" dirty="0" smtClean="0"/>
              <a:t>GREENPEACE</a:t>
            </a:r>
            <a:r>
              <a:rPr lang="ru-RU" dirty="0" smtClean="0"/>
              <a:t>. Но какая будет природа в будущем зависит от всех. В том числе и от тебя!</a:t>
            </a:r>
            <a:endParaRPr lang="ru-RU" dirty="0"/>
          </a:p>
        </p:txBody>
      </p:sp>
      <p:pic>
        <p:nvPicPr>
          <p:cNvPr id="26626" name="Picture 2" descr="Картинка 4 из 6736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3333750" cy="3810000"/>
          </a:xfrm>
          <a:prstGeom prst="rect">
            <a:avLst/>
          </a:prstGeom>
          <a:noFill/>
        </p:spPr>
      </p:pic>
      <p:pic>
        <p:nvPicPr>
          <p:cNvPr id="26628" name="Picture 4" descr="Картинка 3 из 6736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743324"/>
            <a:ext cx="5076825" cy="31146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www.adme.ru/files/news/part_0/6794/2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8862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99FF"/>
                </a:solidFill>
              </a:rPr>
              <a:t>Какие бывают загрязнения?</a:t>
            </a:r>
            <a:endParaRPr lang="ru-RU" dirty="0">
              <a:solidFill>
                <a:srgbClr val="3399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/>
          <a:lstStyle/>
          <a:p>
            <a:r>
              <a:rPr lang="ru-RU" dirty="0" smtClean="0"/>
              <a:t>Люди загрязняют воду, воздух, землю. </a:t>
            </a:r>
            <a:endParaRPr lang="ru-RU" dirty="0"/>
          </a:p>
        </p:txBody>
      </p:sp>
      <p:pic>
        <p:nvPicPr>
          <p:cNvPr id="4" name="Picture 8" descr="http://im5-tub.yandex.net/i?id=50995321-16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72247"/>
            <a:ext cx="4680520" cy="398575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Загрязнение воды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берегах озёр и рек люди строят заводы и фабрики.</a:t>
            </a:r>
            <a:endParaRPr lang="ru-RU" dirty="0"/>
          </a:p>
        </p:txBody>
      </p:sp>
      <p:pic>
        <p:nvPicPr>
          <p:cNvPr id="13314" name="Picture 2" descr="Картинка 28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05064"/>
            <a:ext cx="3347864" cy="28529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852936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Тем самым они загрязняют воду в этих водоёмах!</a:t>
            </a:r>
            <a:endParaRPr lang="ru-RU" sz="2800" dirty="0"/>
          </a:p>
        </p:txBody>
      </p:sp>
      <p:pic>
        <p:nvPicPr>
          <p:cNvPr id="13316" name="Picture 4" descr="http://im0-tub.yandex.net/i?id=13540006-17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030" y="4293097"/>
            <a:ext cx="3102704" cy="2564904"/>
          </a:xfrm>
          <a:prstGeom prst="rect">
            <a:avLst/>
          </a:prstGeom>
          <a:noFill/>
        </p:spPr>
      </p:pic>
      <p:pic>
        <p:nvPicPr>
          <p:cNvPr id="13318" name="Picture 6" descr="http://im4-tub.yandex.net/i?id=169592157-16-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58208"/>
            <a:ext cx="2699792" cy="269979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Без воды не возможна жизнь на земле!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799"/>
          </a:xfrm>
        </p:spPr>
        <p:txBody>
          <a:bodyPr>
            <a:normAutofit/>
          </a:bodyPr>
          <a:lstStyle/>
          <a:p>
            <a:r>
              <a:rPr lang="ru-RU" dirty="0" smtClean="0"/>
              <a:t>Каждый человек употребляет в день не1 и не 2 литра воды, а гораздо больше!</a:t>
            </a:r>
          </a:p>
          <a:p>
            <a:r>
              <a:rPr lang="ru-RU" dirty="0" smtClean="0"/>
              <a:t>на земле больше всего воды.</a:t>
            </a:r>
            <a:endParaRPr lang="ru-RU" dirty="0"/>
          </a:p>
        </p:txBody>
      </p:sp>
      <p:pic>
        <p:nvPicPr>
          <p:cNvPr id="16386" name="Picture 2" descr="Картинка 43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486149"/>
            <a:ext cx="5076825" cy="3371851"/>
          </a:xfrm>
          <a:prstGeom prst="rect">
            <a:avLst/>
          </a:prstGeom>
          <a:noFill/>
        </p:spPr>
      </p:pic>
      <p:pic>
        <p:nvPicPr>
          <p:cNvPr id="16388" name="Picture 4" descr="http://im6-tub.yandex.net/i?id=200827528-08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75457"/>
            <a:ext cx="3240360" cy="258254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/>
          <a:lstStyle/>
          <a:p>
            <a:r>
              <a:rPr lang="ru-RU" dirty="0" smtClean="0"/>
              <a:t>Загрязнение воздуха.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r>
              <a:rPr lang="ru-RU" dirty="0" smtClean="0"/>
              <a:t>Без воздуха,  как и без воды не возможна жизнь на земле!</a:t>
            </a:r>
          </a:p>
          <a:p>
            <a:r>
              <a:rPr lang="ru-RU" dirty="0" smtClean="0"/>
              <a:t>Но и его люди загрязняют строя заводы, фабрики и просто ездя на машине.</a:t>
            </a:r>
            <a:endParaRPr lang="ru-RU" dirty="0"/>
          </a:p>
        </p:txBody>
      </p:sp>
      <p:pic>
        <p:nvPicPr>
          <p:cNvPr id="17410" name="Picture 2" descr="Картинка 77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78384"/>
            <a:ext cx="3563888" cy="2679615"/>
          </a:xfrm>
          <a:prstGeom prst="rect">
            <a:avLst/>
          </a:prstGeom>
          <a:noFill/>
        </p:spPr>
      </p:pic>
      <p:pic>
        <p:nvPicPr>
          <p:cNvPr id="17412" name="Picture 4" descr="http://im8-tub.yandex.net/i?id=50117190-21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150027"/>
            <a:ext cx="2232248" cy="2707973"/>
          </a:xfrm>
          <a:prstGeom prst="rect">
            <a:avLst/>
          </a:prstGeom>
          <a:noFill/>
        </p:spPr>
      </p:pic>
      <p:pic>
        <p:nvPicPr>
          <p:cNvPr id="17414" name="Picture 6" descr="http://im5-tub.yandex.net/i?id=18329463-12-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77072"/>
            <a:ext cx="4032448" cy="278092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r>
              <a:rPr lang="ru-RU" dirty="0" smtClean="0"/>
              <a:t>Загрязнение земли тоже очень опасно! Землю. Как и всё остальное надо беречь, защищать и охранять.</a:t>
            </a:r>
            <a:endParaRPr lang="ru-RU" dirty="0"/>
          </a:p>
        </p:txBody>
      </p:sp>
      <p:pic>
        <p:nvPicPr>
          <p:cNvPr id="18434" name="Picture 2" descr="Картинка 90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048000"/>
            <a:ext cx="2590800" cy="3810000"/>
          </a:xfrm>
          <a:prstGeom prst="rect">
            <a:avLst/>
          </a:prstGeom>
          <a:noFill/>
        </p:spPr>
      </p:pic>
      <p:pic>
        <p:nvPicPr>
          <p:cNvPr id="18436" name="Picture 4" descr="http://im8-tub.yandex.net/i?id=114484735-19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6305"/>
            <a:ext cx="3707904" cy="3641695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4355976" y="44371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было, то не вернуть!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r>
              <a:rPr lang="ru-RU" dirty="0" smtClean="0"/>
              <a:t>Сколько пляжей превратилось в помойки!</a:t>
            </a:r>
          </a:p>
          <a:p>
            <a:r>
              <a:rPr lang="ru-RU" dirty="0" smtClean="0"/>
              <a:t>Сколько карьеров вырыто и оставлено. А ведь там можно было отдыхать и наслаждаться жизнью! </a:t>
            </a:r>
            <a:endParaRPr lang="ru-RU" dirty="0"/>
          </a:p>
        </p:txBody>
      </p:sp>
      <p:pic>
        <p:nvPicPr>
          <p:cNvPr id="19458" name="Picture 2" descr="Картинка 27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43951"/>
            <a:ext cx="4283968" cy="3014049"/>
          </a:xfrm>
          <a:prstGeom prst="rect">
            <a:avLst/>
          </a:prstGeom>
          <a:noFill/>
        </p:spPr>
      </p:pic>
      <p:pic>
        <p:nvPicPr>
          <p:cNvPr id="19460" name="Picture 4" descr="Картинка 104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2373" y="3933056"/>
            <a:ext cx="4108309" cy="2736304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4427984" y="4869160"/>
            <a:ext cx="36004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страдают!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r>
              <a:rPr lang="ru-RU" dirty="0" smtClean="0"/>
              <a:t>От загрязнения почвы, воздуха и воды страдают животные!!!</a:t>
            </a:r>
            <a:endParaRPr lang="ru-RU" dirty="0"/>
          </a:p>
        </p:txBody>
      </p:sp>
      <p:pic>
        <p:nvPicPr>
          <p:cNvPr id="20482" name="Picture 2" descr="http://im0-tub.yandex.net/i?id=187789674-13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4842"/>
            <a:ext cx="2483768" cy="3303158"/>
          </a:xfrm>
          <a:prstGeom prst="rect">
            <a:avLst/>
          </a:prstGeom>
          <a:noFill/>
        </p:spPr>
      </p:pic>
      <p:pic>
        <p:nvPicPr>
          <p:cNvPr id="20484" name="Picture 4" descr="Картинка 119 из 96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621931"/>
            <a:ext cx="2448272" cy="2236069"/>
          </a:xfrm>
          <a:prstGeom prst="rect">
            <a:avLst/>
          </a:prstGeom>
          <a:noFill/>
        </p:spPr>
      </p:pic>
      <p:pic>
        <p:nvPicPr>
          <p:cNvPr id="20486" name="Picture 6" descr="Картинка 19 из 960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9" y="2750524"/>
            <a:ext cx="2520280" cy="1886664"/>
          </a:xfrm>
          <a:prstGeom prst="rect">
            <a:avLst/>
          </a:prstGeom>
          <a:noFill/>
        </p:spPr>
      </p:pic>
      <p:pic>
        <p:nvPicPr>
          <p:cNvPr id="20488" name="Picture 8" descr="http://im3-tub.yandex.net/i?id=181622736-11-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1" y="4365105"/>
            <a:ext cx="3196021" cy="2492896"/>
          </a:xfrm>
          <a:prstGeom prst="rect">
            <a:avLst/>
          </a:prstGeom>
          <a:noFill/>
        </p:spPr>
      </p:pic>
      <p:pic>
        <p:nvPicPr>
          <p:cNvPr id="20490" name="Picture 10" descr="Картинка 65 из 960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2780928"/>
            <a:ext cx="2915816" cy="218276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а 53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048000"/>
            <a:ext cx="3819525" cy="381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Ситуацию ещё можно спасти!!!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Хватит ездить на машине!  Встаньте и пройдите пешком. Не ленитесь! И это поможет всем! </a:t>
            </a:r>
            <a:endParaRPr lang="ru-RU" dirty="0"/>
          </a:p>
        </p:txBody>
      </p:sp>
      <p:pic>
        <p:nvPicPr>
          <p:cNvPr id="21506" name="Picture 2" descr="Картинка 11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06080"/>
            <a:ext cx="3851920" cy="3851920"/>
          </a:xfrm>
          <a:prstGeom prst="rect">
            <a:avLst/>
          </a:prstGeom>
          <a:noFill/>
        </p:spPr>
      </p:pic>
      <p:pic>
        <p:nvPicPr>
          <p:cNvPr id="1026" name="Picture 2" descr="Картинка 55 из 96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31633" y="2912233"/>
            <a:ext cx="3312367" cy="394576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242</Words>
  <Application>Microsoft Office PowerPoint</Application>
  <PresentationFormat>Экран (4:3)</PresentationFormat>
  <Paragraphs>28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Экология</vt:lpstr>
      <vt:lpstr>Какие бывают загрязнения?</vt:lpstr>
      <vt:lpstr>Загрязнение воды</vt:lpstr>
      <vt:lpstr>Без воды не возможна жизнь на земле!</vt:lpstr>
      <vt:lpstr>Загрязнение воздуха.</vt:lpstr>
      <vt:lpstr>Земля</vt:lpstr>
      <vt:lpstr>Что было, то не вернуть!</vt:lpstr>
      <vt:lpstr>Животные страдают!</vt:lpstr>
      <vt:lpstr>Ситуацию ещё можно спасти!!!</vt:lpstr>
      <vt:lpstr>Берегите природу!!!</vt:lpstr>
      <vt:lpstr>А какой он, твой мир?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</dc:title>
  <dc:creator>user</dc:creator>
  <cp:lastModifiedBy>Виктор</cp:lastModifiedBy>
  <cp:revision>13</cp:revision>
  <dcterms:created xsi:type="dcterms:W3CDTF">2011-04-25T12:48:35Z</dcterms:created>
  <dcterms:modified xsi:type="dcterms:W3CDTF">2012-10-07T09:41:01Z</dcterms:modified>
</cp:coreProperties>
</file>