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6" r:id="rId7"/>
    <p:sldId id="267" r:id="rId8"/>
    <p:sldId id="268" r:id="rId9"/>
    <p:sldId id="269" r:id="rId10"/>
    <p:sldId id="264" r:id="rId11"/>
    <p:sldId id="270" r:id="rId12"/>
    <p:sldId id="273" r:id="rId13"/>
    <p:sldId id="272" r:id="rId14"/>
    <p:sldId id="271" r:id="rId15"/>
    <p:sldId id="275" r:id="rId16"/>
    <p:sldId id="276" r:id="rId17"/>
    <p:sldId id="277" r:id="rId18"/>
    <p:sldId id="278" r:id="rId19"/>
    <p:sldId id="293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5" r:id="rId30"/>
    <p:sldId id="288" r:id="rId31"/>
    <p:sldId id="289" r:id="rId32"/>
    <p:sldId id="290" r:id="rId33"/>
    <p:sldId id="291" r:id="rId34"/>
    <p:sldId id="292" r:id="rId35"/>
    <p:sldId id="294" r:id="rId36"/>
  </p:sldIdLst>
  <p:sldSz cx="9144000" cy="6858000" type="screen4x3"/>
  <p:notesSz cx="6858000" cy="9144000"/>
  <p:custShowLst>
    <p:custShow name="Произвольный показ 1" id="0">
      <p:sldLst>
        <p:sld r:id="rId6"/>
        <p:sld r:id="rId7"/>
        <p:sld r:id="rId8"/>
        <p:sld r:id="rId9"/>
        <p:sld r:id="rId15"/>
        <p:sld r:id="rId14"/>
        <p:sld r:id="rId10"/>
        <p:sld r:id="rId11"/>
      </p:sldLst>
    </p:custShow>
    <p:custShow name="Произвольный показ 2" id="1">
      <p:sldLst>
        <p:sld r:id="rId9"/>
        <p:sld r:id="rId10"/>
        <p:sld r:id="rId11"/>
      </p:sldLst>
    </p:custShow>
    <p:custShow name="Произвольный показ 3" id="2">
      <p:sldLst>
        <p:sld r:id="rId12"/>
        <p:sld r:id="rId13"/>
        <p:sld r:id="rId14"/>
        <p:sld r:id="rId15"/>
      </p:sldLst>
    </p:custShow>
    <p:custShow name="Произвольный показ 4" id="3">
      <p:sldLst>
        <p:sld r:id="rId16"/>
        <p:sld r:id="rId17"/>
        <p:sld r:id="rId18"/>
        <p:sld r:id="rId19"/>
        <p:sld r:id="rId21"/>
      </p:sldLst>
    </p:custShow>
    <p:custShow name="Произвольный показ 5" id="4">
      <p:sldLst>
        <p:sld r:id="rId22"/>
        <p:sld r:id="rId23"/>
        <p:sld r:id="rId24"/>
        <p:sld r:id="rId25"/>
        <p:sld r:id="rId26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667" autoAdjust="0"/>
    <p:restoredTop sz="94660"/>
  </p:normalViewPr>
  <p:slideViewPr>
    <p:cSldViewPr>
      <p:cViewPr varScale="1">
        <p:scale>
          <a:sx n="80" d="100"/>
          <a:sy n="80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74D2C-A454-4932-85C4-AD8C0EFD8D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6301B-3A54-441C-B54A-98DEFAAA9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84983-0DFC-469F-90E9-BA1A651543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A08A1F-4C0A-4A48-AF7B-A5DFD3844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DB3B0-8DE4-42C3-AC43-43219166C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CDFB7-9138-4AC6-B9C0-64C17E1C72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CFA94-6878-4D3E-A221-526B716DB2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37B2B-4FB5-4FAB-B014-819B80344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04F91-9E9C-4FA9-B403-C4D82AF3EB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9693-1695-4E93-A5FF-A87DD3B37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A6A73-D8A4-4F60-82CF-63E13AF3B0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DE9E0-2088-46A3-AAF3-5C6648E40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1DA53C-1881-49A6-81A4-93C95966F1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ndon_england_fot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684337"/>
          </a:xfrm>
        </p:spPr>
        <p:txBody>
          <a:bodyPr/>
          <a:lstStyle/>
          <a:p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777162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The best place in world!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042988" y="2276475"/>
            <a:ext cx="6842125" cy="1335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London</a:t>
            </a:r>
            <a:endParaRPr lang="ru-RU" sz="3600" kern="10" spc="72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60" name="Picture 12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933825"/>
            <a:ext cx="2665412" cy="2397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1-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London_HydePark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250825" y="5013325"/>
            <a:ext cx="88931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Here are the historical places as well </a:t>
            </a:r>
          </a:p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as the famous parks. </a:t>
            </a:r>
          </a:p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Hyde Park with its Speaker's Corner is also here. </a:t>
            </a:r>
            <a:endParaRPr lang="ru-RU" sz="3600" b="1" kern="10">
              <a:ln w="222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81481E-6 L 1.60642 1.54352 " pathEditMode="relative" ptsTypes="AA">
                                      <p:cBhvr>
                                        <p:cTn id="2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QueensResidenc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  <a:noFill/>
          <a:ln/>
        </p:spPr>
      </p:pic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6246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Queen's Residence 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7848600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Queen's Residence was built in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1870 for Samuel Barnard, a vice president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of the Paper Company. 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2" name="Picture 4" descr="Queen's_Residenc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00888"/>
          </a:xfrm>
          <a:noFill/>
          <a:ln/>
        </p:spPr>
      </p:pic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777162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1700’s 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Queen's Residence was a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gift from Henry Ford.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UK - Big Ben and Parliament - James Kittendorf_jp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  <a:noFill/>
          <a:ln/>
        </p:spPr>
      </p:pic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40322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Big Ben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179388" y="2060575"/>
            <a:ext cx="8964612" cy="169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He name Big Ben actually refers not to the clock-tower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itself, but to the thirteen ton bell hung within.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bell was named after the first commissioner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of works, Sir Benjamin Hall.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1" grpId="1" animBg="1"/>
      <p:bldP spid="47112" grpId="0" animBg="1"/>
      <p:bldP spid="471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8" name="Picture 8" descr="UK - Big Ben and Parliament - James Kittendorf_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</p:spPr>
      </p:pic>
      <p:pic>
        <p:nvPicPr>
          <p:cNvPr id="46089" name="Picture 9" descr="big ben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700588" cy="7029450"/>
          </a:xfrm>
          <a:noFill/>
          <a:ln/>
        </p:spPr>
      </p:pic>
      <p:pic>
        <p:nvPicPr>
          <p:cNvPr id="46092" name="Picture 12" descr="Big Ben-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0"/>
            <a:ext cx="4500562" cy="7029450"/>
          </a:xfrm>
          <a:noFill/>
          <a:ln/>
        </p:spPr>
      </p:pic>
      <p:sp>
        <p:nvSpPr>
          <p:cNvPr id="46095" name="WordArt 15"/>
          <p:cNvSpPr>
            <a:spLocks noChangeArrowheads="1" noChangeShapeType="1" noTextEdit="1"/>
          </p:cNvSpPr>
          <p:nvPr/>
        </p:nvSpPr>
        <p:spPr bwMode="auto">
          <a:xfrm>
            <a:off x="179388" y="1052513"/>
            <a:ext cx="8713787" cy="83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This bell came originally from the old Palace of Westminster,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it was given to the Dean of St. Paul's by William III. 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179388" y="2565400"/>
            <a:ext cx="89646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Before returning to Westminster to hang in its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present home, it was refashioned in Whitechapel in 1858. 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6097" name="WordArt 17"/>
          <p:cNvSpPr>
            <a:spLocks noChangeArrowheads="1" noChangeShapeType="1" noTextEdit="1"/>
          </p:cNvSpPr>
          <p:nvPr/>
        </p:nvSpPr>
        <p:spPr bwMode="auto">
          <a:xfrm>
            <a:off x="0" y="4797425"/>
            <a:ext cx="8964613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BBC first broadcast the chimes on the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31st December 1923 - there is a microphone in the turret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connected to Broadcasting House. 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5" grpId="0" animBg="1"/>
      <p:bldP spid="46095" grpId="1" animBg="1"/>
      <p:bldP spid="46096" grpId="0" animBg="1"/>
      <p:bldP spid="46096" grpId="1" animBg="1"/>
      <p:bldP spid="46097" grpId="0" animBg="1"/>
      <p:bldP spid="4609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4" descr="Untitled-HDR-0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  <a:noFill/>
          <a:ln/>
        </p:spPr>
      </p:pic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2051050" y="476250"/>
            <a:ext cx="45370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East End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352" name="WordArt 8"/>
          <p:cNvSpPr>
            <a:spLocks noChangeArrowheads="1" noChangeShapeType="1" noTextEdit="1"/>
          </p:cNvSpPr>
          <p:nvPr/>
        </p:nvSpPr>
        <p:spPr bwMode="auto">
          <a:xfrm>
            <a:off x="179388" y="2997200"/>
            <a:ext cx="8964612" cy="1195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To the east the large area called the East End.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This is London’s poorest part.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0" y="5229225"/>
            <a:ext cx="9144000" cy="979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very large riverside in the East End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make London one of the three largest parts in the world. 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57351" grpId="1" animBg="1"/>
      <p:bldP spid="57352" grpId="0" animBg="1"/>
      <p:bldP spid="57352" grpId="1" animBg="1"/>
      <p:bldP spid="57353" grpId="0" animBg="1"/>
      <p:bldP spid="573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6" name="Picture 8" descr="Tower_of_Lond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</p:spPr>
      </p:pic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250825" y="4797425"/>
            <a:ext cx="8893175" cy="166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Founded nearly a millennium ago and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expanded upon over the centuries since,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Tower of London has protected the city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3373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Tower of London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  <p:bldP spid="58377" grpId="1" animBg="1"/>
      <p:bldP spid="58378" grpId="0" animBg="1"/>
      <p:bldP spid="5837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656px-Tower_of_London,_Traitors_Gat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48488"/>
          </a:xfrm>
          <a:noFill/>
          <a:ln/>
        </p:spPr>
      </p:pic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179388" y="4221163"/>
            <a:ext cx="8964612" cy="198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It has been the seat of British government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and the living quarters of monarchs,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site of renown political intrigue,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and the repository of the Crown Jewels.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39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0" name="Picture 4" descr="10_england_london_Тауер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  <a:noFill/>
          <a:ln/>
        </p:spPr>
      </p:pic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6337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Tower Bridge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/>
      <p:bldP spid="604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8" name="Picture 4" descr="uk_london_tower_bridg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9050"/>
            <a:ext cx="9324975" cy="6877050"/>
          </a:xfrm>
          <a:noFill/>
          <a:ln/>
        </p:spPr>
      </p:pic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179388" y="3933825"/>
            <a:ext cx="8964612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Tower Bridge has stood over the River Thames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in London since 1894 and is one of the finest bridges in the World.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aps_Londo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82804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"/>
                <a:cs typeface="Arial"/>
              </a:rPr>
              <a:t>London is the British capital and </a:t>
            </a:r>
          </a:p>
          <a:p>
            <a:pPr algn="ctr"/>
            <a:r>
              <a:rPr lang="en-US" sz="3600" b="1" kern="1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"/>
                <a:cs typeface="Arial"/>
              </a:rPr>
              <a:t>one of the biggest cities in the world. </a:t>
            </a:r>
            <a:endParaRPr lang="ru-RU" sz="3600" b="1" kern="10">
              <a:ln w="19050">
                <a:solidFill>
                  <a:srgbClr val="339966"/>
                </a:solidFill>
                <a:round/>
                <a:headEnd/>
                <a:tailEnd/>
              </a:ln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4" name="Picture 4" descr="IMG_146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00888"/>
          </a:xfrm>
          <a:noFill/>
          <a:ln/>
        </p:spPr>
      </p:pic>
      <p:sp>
        <p:nvSpPr>
          <p:cNvPr id="61447" name="WordArt 7"/>
          <p:cNvSpPr>
            <a:spLocks noChangeArrowheads="1" noChangeShapeType="1" noTextEdit="1"/>
          </p:cNvSpPr>
          <p:nvPr/>
        </p:nvSpPr>
        <p:spPr bwMode="auto">
          <a:xfrm>
            <a:off x="1438275" y="333375"/>
            <a:ext cx="63531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City of London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448" name="WordArt 8"/>
          <p:cNvSpPr>
            <a:spLocks noChangeArrowheads="1" noChangeShapeType="1" noTextEdit="1"/>
          </p:cNvSpPr>
          <p:nvPr/>
        </p:nvSpPr>
        <p:spPr bwMode="auto">
          <a:xfrm>
            <a:off x="179388" y="1557338"/>
            <a:ext cx="8964612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City extends over an area of about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2.6 square kilometres in the heart of London.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179388" y="4149725"/>
            <a:ext cx="8964612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It is the financial centre of the UK with many banks,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offices and Stock Exchange. But the City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is also a market for goods of almost every kind,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from all parts of the world. 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7" grpId="1" animBg="1"/>
      <p:bldP spid="61448" grpId="0" animBg="1"/>
      <p:bldP spid="61448" grpId="1" animBg="1"/>
      <p:bldP spid="61449" grpId="0" animBg="1"/>
      <p:bldP spid="6144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4" name="Picture 4" descr="regent_stree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  <a:noFill/>
          <a:ln/>
        </p:spPr>
      </p:pic>
      <p:sp>
        <p:nvSpPr>
          <p:cNvPr id="66567" name="WordArt 7"/>
          <p:cNvSpPr>
            <a:spLocks noChangeArrowheads="1" noChangeShapeType="1" noTextEdit="1"/>
          </p:cNvSpPr>
          <p:nvPr/>
        </p:nvSpPr>
        <p:spPr bwMode="auto">
          <a:xfrm>
            <a:off x="611188" y="1557338"/>
            <a:ext cx="76327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Museums and art galleries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of London.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6568" name="WordArt 8"/>
          <p:cNvSpPr>
            <a:spLocks noChangeArrowheads="1" noChangeShapeType="1" noTextEdit="1"/>
          </p:cNvSpPr>
          <p:nvPr/>
        </p:nvSpPr>
        <p:spPr bwMode="auto">
          <a:xfrm>
            <a:off x="2555875" y="4292600"/>
            <a:ext cx="44640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Tate Gallery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01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London is very rich in museums and art galleries. If you are fond of painting you'll go to the Tate Gallery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4000"/>
              <a:t> </a:t>
            </a:r>
            <a:endParaRPr lang="ru-RU" sz="40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6" name="Picture 8" descr="tate-gallery-4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4350"/>
          </a:xfrm>
        </p:spPr>
      </p:pic>
      <p:sp>
        <p:nvSpPr>
          <p:cNvPr id="68617" name="WordArt 9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893175" cy="141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 rich sugar manufacturer Henry Tate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founded it in 1897.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6" name="Picture 4" descr="tate_gallery_изнутри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358775" y="549275"/>
            <a:ext cx="8605838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There are about 300 oils and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19000 watercolours and drawings.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01-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British Museum is the largest and richest of its kind in the world.</a:t>
            </a:r>
            <a:b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/>
              <a:t>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present building was built in 1852. </a:t>
            </a:r>
            <a:endParaRPr lang="ru-RU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4" name="Picture 4" descr="British Museum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>
            <a:off x="0" y="2997200"/>
            <a:ext cx="914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By law a copy of every book, periodical </a:t>
            </a:r>
          </a:p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and newspaper, published in Britain</a:t>
            </a:r>
          </a:p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must be presented in the British museum.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8" name="Picture 4" descr="british_museum-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539750" y="1196975"/>
            <a:ext cx="783907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This collection is so vast that 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only a very small percentage of it is 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on show to the public.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2" name="Picture 4" descr="Трафальгарская площадь - 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40550"/>
          </a:xfrm>
          <a:noFill/>
          <a:ln/>
        </p:spPr>
      </p:pic>
      <p:sp>
        <p:nvSpPr>
          <p:cNvPr id="73735" name="WordArt 7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80645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famous places in the London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6" name="Picture 4" descr="Southwark_reconstructed_glob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395288" y="4652963"/>
            <a:ext cx="8424862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original Globe Theatre was built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in 1599 by the playing company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to which Shakespeare belonged.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0360" name="WordArt 8"/>
          <p:cNvSpPr>
            <a:spLocks noChangeArrowheads="1" noChangeShapeType="1" noTextEdit="1"/>
          </p:cNvSpPr>
          <p:nvPr/>
        </p:nvSpPr>
        <p:spPr bwMode="auto">
          <a:xfrm>
            <a:off x="1403350" y="1412875"/>
            <a:ext cx="60483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Globe Theatre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Темза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8424862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London is situated upon both banks of the 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River Thames, it is the largest city in Britain 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and one of the largest in the world.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195513" y="2276475"/>
            <a:ext cx="44338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Its population is about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7 million people. 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6" name="Picture 4" descr="Трафальгарская площадь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00888"/>
          </a:xfrm>
          <a:noFill/>
          <a:ln/>
        </p:spPr>
      </p:pic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979613" y="5805488"/>
            <a:ext cx="55895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Trafalgar Square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5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80" name="Picture 4" descr="277 S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4963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Cathedral of Saint Paul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8" name="Picture 8" descr="Piccadill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241925" cy="6858000"/>
          </a:xfrm>
        </p:spPr>
      </p:pic>
      <p:pic>
        <p:nvPicPr>
          <p:cNvPr id="76813" name="Picture 13" descr="Статуя-На_границе_Лондон_сит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0"/>
            <a:ext cx="4643437" cy="6858000"/>
          </a:xfrm>
        </p:spPr>
      </p:pic>
      <p:sp>
        <p:nvSpPr>
          <p:cNvPr id="76815" name="WordArt 15"/>
          <p:cNvSpPr>
            <a:spLocks noChangeArrowheads="1" noChangeShapeType="1" noTextEdit="1"/>
          </p:cNvSpPr>
          <p:nvPr/>
        </p:nvSpPr>
        <p:spPr bwMode="auto">
          <a:xfrm>
            <a:off x="1042988" y="5949950"/>
            <a:ext cx="26638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Piccadilly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6816" name="WordArt 16"/>
          <p:cNvSpPr>
            <a:spLocks noChangeArrowheads="1" noChangeShapeType="1" noTextEdit="1"/>
          </p:cNvSpPr>
          <p:nvPr/>
        </p:nvSpPr>
        <p:spPr bwMode="auto">
          <a:xfrm>
            <a:off x="4716463" y="5373688"/>
            <a:ext cx="417671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Statue on border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city of London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5" grpId="0" animBg="1"/>
      <p:bldP spid="768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8" name="Picture 4" descr="cleopatras-needle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68838" cy="6858000"/>
          </a:xfrm>
          <a:noFill/>
          <a:ln/>
        </p:spPr>
      </p:pic>
      <p:pic>
        <p:nvPicPr>
          <p:cNvPr id="77831" name="Picture 7" descr="Cleopatra's_Needl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0"/>
            <a:ext cx="5003800" cy="6858000"/>
          </a:xfrm>
          <a:noFill/>
          <a:ln/>
        </p:spPr>
      </p:pic>
      <p:sp>
        <p:nvSpPr>
          <p:cNvPr id="77834" name="WordArt 10"/>
          <p:cNvSpPr>
            <a:spLocks noChangeArrowheads="1" noChangeShapeType="1" noTextEdit="1"/>
          </p:cNvSpPr>
          <p:nvPr/>
        </p:nvSpPr>
        <p:spPr bwMode="auto">
          <a:xfrm>
            <a:off x="1331913" y="5734050"/>
            <a:ext cx="63357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Cleopatra's Needle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8" name="Picture 10" descr="Queen-Victoria-Memori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971550" y="5805488"/>
            <a:ext cx="72739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Queen Victoria Memorial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12" name="Picture 8" descr="0207_london_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</p:spPr>
      </p:pic>
      <p:sp>
        <p:nvSpPr>
          <p:cNvPr id="98313" name="WordArt 9"/>
          <p:cNvSpPr>
            <a:spLocks noChangeArrowheads="1" noChangeShapeType="1" noTextEdit="1"/>
          </p:cNvSpPr>
          <p:nvPr/>
        </p:nvSpPr>
        <p:spPr bwMode="auto">
          <a:xfrm>
            <a:off x="827088" y="2708275"/>
            <a:ext cx="7489825" cy="221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THE END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Monotype Corsiva"/>
            </a:endParaRPr>
          </a:p>
        </p:txBody>
      </p:sp>
      <p:sp>
        <p:nvSpPr>
          <p:cNvPr id="98315" name="WordArt 11"/>
          <p:cNvSpPr>
            <a:spLocks noChangeArrowheads="1" noChangeShapeType="1" noTextEdit="1"/>
          </p:cNvSpPr>
          <p:nvPr/>
        </p:nvSpPr>
        <p:spPr bwMode="auto">
          <a:xfrm>
            <a:off x="2476500" y="6334125"/>
            <a:ext cx="6667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Project by Kate Shabalina. 10 - b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3" grpId="0" animBg="1"/>
      <p:bldP spid="98313" grpId="1" animBg="1"/>
      <p:bldP spid="98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london_map-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three parts: </a:t>
            </a:r>
            <a:b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the City of London, the West End </a:t>
            </a:r>
            <a:b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and the East End.</a:t>
            </a:r>
            <a:endParaRPr lang="ru-RU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95" name="Picture 11" descr="00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832813">
            <a:off x="244475" y="3263900"/>
            <a:ext cx="2736850" cy="1870075"/>
          </a:xfrm>
          <a:noFill/>
          <a:ln/>
        </p:spPr>
      </p:pic>
      <p:pic>
        <p:nvPicPr>
          <p:cNvPr id="16398" name="Picture 14" descr="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2813">
            <a:off x="2555875" y="1196975"/>
            <a:ext cx="36718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2813">
            <a:off x="6346825" y="3341688"/>
            <a:ext cx="27717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IMG_153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116013" y="836613"/>
            <a:ext cx="6769100" cy="169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West End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395288" y="3429000"/>
            <a:ext cx="84248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The best places of the West End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1" grpId="1" animBg="1"/>
      <p:bldP spid="21512" grpId="0" animBg="1"/>
      <p:bldP spid="215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1-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8" name="Picture 14" descr="1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54" name="Picture 10" descr="1-4-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  <p:sp>
        <p:nvSpPr>
          <p:cNvPr id="317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755650" y="5373688"/>
            <a:ext cx="7935913" cy="1100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Buckingham Palace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 L -1.26788 -1.53287 " pathEditMode="relative" ptsTypes="AA">
                                      <p:cBhvr>
                                        <p:cTn id="21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12" descr="1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5" name="Picture 7" descr="kensington-garden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18325"/>
          </a:xfrm>
          <a:noFill/>
          <a:ln/>
        </p:spPr>
      </p:pic>
      <p:sp>
        <p:nvSpPr>
          <p:cNvPr id="32778" name="WordArt 10"/>
          <p:cNvSpPr>
            <a:spLocks noChangeArrowheads="1" noChangeShapeType="1" noTextEdit="1"/>
          </p:cNvSpPr>
          <p:nvPr/>
        </p:nvSpPr>
        <p:spPr bwMode="auto">
          <a:xfrm>
            <a:off x="1692275" y="5876925"/>
            <a:ext cx="576580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Kensington Gardens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1.59861 -1.64861 " pathEditMode="relative" ptsTypes="AA">
                                      <p:cBhvr>
                                        <p:cTn id="2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1-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  <p:pic>
        <p:nvPicPr>
          <p:cNvPr id="33799" name="Picture 7" descr="stjamespark333 St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1835150" y="5516563"/>
            <a:ext cx="5446713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St.James's Park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1.13403 1.22847 " pathEditMode="relative" ptsTypes="AA">
                                      <p:cBhvr>
                                        <p:cTn id="21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2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586</Words>
  <Application>Microsoft PowerPoint</Application>
  <PresentationFormat>On-screen Show (4:3)</PresentationFormat>
  <Paragraphs>89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5</vt:i4>
      </vt:variant>
    </vt:vector>
  </HeadingPairs>
  <TitlesOfParts>
    <vt:vector size="42" baseType="lpstr">
      <vt:lpstr>Arial</vt:lpstr>
      <vt:lpstr>Оформление по умолчанию</vt:lpstr>
      <vt:lpstr>Slide 1</vt:lpstr>
      <vt:lpstr>Slide 2</vt:lpstr>
      <vt:lpstr>Slide 3</vt:lpstr>
      <vt:lpstr> It consists of three parts:  the City of London, the West End  and the East End.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London is very rich in museums and art galleries. If you are fond of painting you'll go to the Tate Gallery. </vt:lpstr>
      <vt:lpstr>Slide 23</vt:lpstr>
      <vt:lpstr>Slide 24</vt:lpstr>
      <vt:lpstr>The British Museum is the largest and richest of its kind in the world.  The present building was built in 1852.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</vt:vector>
  </TitlesOfParts>
  <Company>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Windows User</cp:lastModifiedBy>
  <cp:revision>22</cp:revision>
  <dcterms:created xsi:type="dcterms:W3CDTF">2007-10-13T10:09:28Z</dcterms:created>
  <dcterms:modified xsi:type="dcterms:W3CDTF">2016-05-19T09:30:12Z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000800b827000000000001023620</vt:lpwstr>
  </property>
</Properties>
</file>