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8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27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95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6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48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40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355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88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75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33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F96E-801D-487A-9DA3-15BB1AEBCEB6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4B25-6178-44AE-8504-66661E81B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62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image" Target="../media/image10.jpeg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8224"/>
            <a:ext cx="9144000" cy="3241739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What’s the weather like?</a:t>
            </a:r>
            <a:endParaRPr lang="ru-RU" sz="8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06240"/>
            <a:ext cx="9144000" cy="245059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\</a:t>
            </a:r>
            <a:endParaRPr lang="en-US" sz="2800" b="1" dirty="0" smtClean="0"/>
          </a:p>
          <a:p>
            <a:endParaRPr lang="ru-RU" sz="2800" b="1" dirty="0"/>
          </a:p>
        </p:txBody>
      </p:sp>
      <p:pic>
        <p:nvPicPr>
          <p:cNvPr id="4" name="Picture 4" descr="http://im1-tub-ru.yandex.net/i?id=2659dc8cdaccc87f07ac7dc125eedcf2-0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6692" y="2081213"/>
            <a:ext cx="1447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im0-tub-ru.yandex.net/i?id=94188b9d9c1ff2c8bd67e839c338e7ce-60-144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3" b="15859"/>
          <a:stretch/>
        </p:blipFill>
        <p:spPr bwMode="auto">
          <a:xfrm>
            <a:off x="7432785" y="2054842"/>
            <a:ext cx="1792353" cy="120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576" y="3705221"/>
            <a:ext cx="1724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0763" y="349186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6681" y="3296607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57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243841"/>
            <a:ext cx="11692128" cy="54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1036320"/>
            <a:ext cx="11692128" cy="5535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Well done!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Thank you for your work!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9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1, p. 98. Form the adjectives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085088"/>
            <a:ext cx="5181600" cy="50918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Rain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Cloud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Wind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Fog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Snow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Sun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Chill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Storm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085088"/>
            <a:ext cx="5181600" cy="5091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Rainy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Cloudy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Windy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Foggy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Snowy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Sunny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Chilly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Stormy</a:t>
            </a: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706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48" y="134113"/>
            <a:ext cx="11862816" cy="4611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 appropriate adjectives to complete the expressions</a:t>
            </a:r>
            <a:endParaRPr lang="ru-RU" b="1" dirty="0"/>
          </a:p>
        </p:txBody>
      </p:sp>
      <p:pic>
        <p:nvPicPr>
          <p:cNvPr id="1026" name="Picture 2" descr="http://im1-tub-ru.yandex.net/i?id=539bc84af4a873b76333453019b12ea1-8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5807" y="874392"/>
            <a:ext cx="1381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2659dc8cdaccc87f07ac7dc125eedcf2-0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7268" y="874921"/>
            <a:ext cx="1447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576" y="3705221"/>
            <a:ext cx="1724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3-tub-ru.yandex.net/i?id=00d3a5979c242604fdba57d32b630a4a-132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2595" y="874921"/>
            <a:ext cx="1809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0-tub-ru.yandex.net/i?id=94188b9d9c1ff2c8bd67e839c338e7ce-60-144&amp;n=2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3" b="15859"/>
          <a:stretch/>
        </p:blipFill>
        <p:spPr bwMode="auto">
          <a:xfrm>
            <a:off x="5547231" y="882659"/>
            <a:ext cx="1792353" cy="120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9693" y="774016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3-tub-ru.yandex.net/i?id=46d44d0e7452e4734324e55445e5d821-116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2925" y="3630476"/>
            <a:ext cx="2085975" cy="146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1-tub-ru.yandex.net/i?id=11f6b6dfc138e11173752e39abb16dba-65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8900" y="3630476"/>
            <a:ext cx="2152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388" y="366354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5545" y="2386583"/>
            <a:ext cx="345562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Wet &amp; rainy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49824" y="2386584"/>
            <a:ext cx="525475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Cloudy &amp; windy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5545" y="5300853"/>
            <a:ext cx="290698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Cold &amp; snowy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7388" y="5300853"/>
            <a:ext cx="261437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Hot &amp; sunny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8752" y="5300854"/>
            <a:ext cx="40627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Chilly &amp; foggy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7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" y="170689"/>
            <a:ext cx="11765280" cy="57302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Look at the chart, ask &amp; answer as in the example in your book.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48156" y="836381"/>
            <a:ext cx="5812536" cy="57058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London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Copenhagen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Moscow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Paris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600" b="1" dirty="0" smtClean="0"/>
              <a:t>Cairo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 descr="http://im1-tub-ru.yandex.net/i?id=2659dc8cdaccc87f07ac7dc125eedcf2-06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5313"/>
            <a:ext cx="987552" cy="8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3-tub-ru.yandex.net/i?id=ce36055880520eed0b376d5f3f7b86c0-0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8149" y="2026761"/>
            <a:ext cx="1114603" cy="80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3-tub-ru.yandex.net/i?id=00d3a5979c242604fdba57d32b630a4a-13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2592" y="3093682"/>
            <a:ext cx="1289354" cy="101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im3-tub-ru.yandex.net/i?id=4bfdb6c55a557cfdc5312f2533760b41-133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980768"/>
            <a:ext cx="985127" cy="79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im3-tub-ru.yandex.net/i?id=46d44d0e7452e4734324e55445e5d821-116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6889" y="4224507"/>
            <a:ext cx="1568743" cy="954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im2-tub-ru.yandex.net/i?id=8369573342ee103a00ff7ba6bbf0ffe3-00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8149" y="5335588"/>
            <a:ext cx="923976" cy="9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473184" y="969285"/>
            <a:ext cx="1682496" cy="612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71101" y="2026761"/>
            <a:ext cx="1684579" cy="643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- 5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43288" y="3038698"/>
            <a:ext cx="1612392" cy="740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32620" y="4224507"/>
            <a:ext cx="1623060" cy="786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32620" y="5455899"/>
            <a:ext cx="1623060" cy="803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10314432" y="1038987"/>
            <a:ext cx="622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°c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10383535" y="2123707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10383534" y="3166693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10383534" y="4386876"/>
            <a:ext cx="54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10582655" y="5577343"/>
            <a:ext cx="573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/>
              <a:t>°c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791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97537"/>
            <a:ext cx="11875008" cy="3535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http://im3-tub-ru.yandex.net/i?id=0d9fdef37f8ad9f78caf0280228d1528-1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02" y="57348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0a97a0ab39bfd145b040eed4bb71041a-4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7589" y="49961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1-tub-ru.yandex.net/i?id=bb66f59e8a540e8950d2fe60d54773e7-123-144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66" b="-756"/>
          <a:stretch/>
        </p:blipFill>
        <p:spPr bwMode="auto">
          <a:xfrm>
            <a:off x="5902135" y="488823"/>
            <a:ext cx="1205230" cy="143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ff3bf87d4901b93e4201d9bbefff7bfd-127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785" y="524859"/>
            <a:ext cx="819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3-tub-ru.yandex.net/i?id=d66afb58580066b744f07ef832f9ae34-86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65029" y="488823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0-tub-ru.yandex.net/i?id=ebbc251b5875ebbcc1e172ccea5ac4a8-107-144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565" y="2630424"/>
            <a:ext cx="2047875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im3-tub-ru.yandex.net/i?id=8c1991b83e70c67e78ad715e30c99c9d-76-144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2071" y="23622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0-tub-ru.yandex.net/i?id=96f6ac3f53c0f0414809c517a0a1dceb-86-144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4384" y="237331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1-tub-ru.yandex.net/i?id=c7f7dce283744de06bb0824990a64540-67-144&amp;n=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2314" y="2373313"/>
            <a:ext cx="12287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im1-tub-ru.yandex.net/i?id=992daa41177fcbad07fac916e50cbd1e-07-144&amp;n=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0629" y="257911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im0-tub-ru.yandex.net/i?id=fac0b9c101842a0ba0a02d923c4d0352-33-144&amp;n=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870" y="4477258"/>
            <a:ext cx="1133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im2-tub-ru.yandex.net/i?id=f04780652b042686f7b79e78c12964a0-112-144&amp;n=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3321" y="4326509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im2-tub-ru.yandex.net/i?id=40a506f76dd183001f7a661d1456dc45-29-144&amp;n=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5021" y="426561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im3-tub-ru.yandex.net/i?id=5f23218832b671e08dc9bf12f60459ec-130-144&amp;n=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5543" y="447725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im1-tub-ru.yandex.net/i?id=69d37fc92e6b79179e3ef9c80a0c206a-138-144&amp;n=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5894" y="4314825"/>
            <a:ext cx="695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im2-tub-ru.yandex.net/i?id=81213c24408e5616e5f060d6342c9d35-65-144&amp;n=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8079" y="4314825"/>
            <a:ext cx="1266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im2-tub-ru.yandex.net/i?id=324c821e222086af23ed7eeb3e927c1b-02-16f-14530&amp;n=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1943" y="4477258"/>
            <a:ext cx="981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6566" y="2027364"/>
            <a:ext cx="14975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sweater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9115" y="1645920"/>
            <a:ext cx="1795164" cy="727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scarf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6267" y="1645920"/>
            <a:ext cx="2105678" cy="806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40612" y="1645920"/>
            <a:ext cx="1613596" cy="811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raincoat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65029" y="1870296"/>
            <a:ext cx="176625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skirt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202" y="3901440"/>
            <a:ext cx="1406326" cy="61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hat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9115" y="3735642"/>
            <a:ext cx="1795164" cy="616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gloves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89685" y="3735642"/>
            <a:ext cx="1746249" cy="741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jacket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50628" y="3802062"/>
            <a:ext cx="2426843" cy="550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trainers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6565" y="5774402"/>
            <a:ext cx="1361902" cy="836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dress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4440" y="5694363"/>
            <a:ext cx="12205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boots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4602" y="5755259"/>
            <a:ext cx="1358776" cy="831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shoes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3337" y="5774401"/>
            <a:ext cx="1512770" cy="829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shorts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36065" y="577440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top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2683" y="5864813"/>
            <a:ext cx="1344629" cy="783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trousers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607041" y="5864812"/>
            <a:ext cx="1264348" cy="793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shirt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8034" y="3802063"/>
            <a:ext cx="184703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T-shirt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5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158497"/>
            <a:ext cx="11814048" cy="8168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1292352"/>
            <a:ext cx="11814048" cy="529132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It’s going to be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rainy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today.</a:t>
            </a:r>
          </a:p>
          <a:p>
            <a:r>
              <a:rPr lang="en-US" sz="3600" b="1" dirty="0" smtClean="0"/>
              <a:t>I know. </a:t>
            </a:r>
            <a:r>
              <a:rPr lang="en-US" sz="3600" b="1" i="1" u="sng" dirty="0" smtClean="0">
                <a:solidFill>
                  <a:srgbClr val="FFC000"/>
                </a:solidFill>
              </a:rPr>
              <a:t>I’ll wear </a:t>
            </a:r>
            <a:r>
              <a:rPr lang="en-US" sz="3600" b="1" dirty="0" smtClean="0"/>
              <a:t>my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raincoat and boots </a:t>
            </a:r>
            <a:r>
              <a:rPr lang="en-US" sz="3600" b="1" dirty="0" smtClean="0"/>
              <a:t>then.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Sunny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Stormy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Boiling hot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Wet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Sunny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Freezing cold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4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58497"/>
            <a:ext cx="11984736" cy="4754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" y="755904"/>
            <a:ext cx="11984736" cy="5839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is meeting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is wearing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The weather 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Kathy wants to borrow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/>
              <a:t>Clair wants to go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4592" y="780288"/>
            <a:ext cx="6193536" cy="597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Helen.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4592" y="1792224"/>
            <a:ext cx="61935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thin dress and sandals.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4592" y="3121152"/>
            <a:ext cx="6193536" cy="84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wet and cloudy.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0640" y="4285488"/>
            <a:ext cx="61813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n umbrella.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74592" y="5522976"/>
            <a:ext cx="74736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o the shop.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7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207265"/>
            <a:ext cx="11789664" cy="7802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Grammar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987552"/>
            <a:ext cx="11789664" cy="5669279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Present Continuous 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0070C0"/>
                </a:solidFill>
              </a:rPr>
              <a:t>future meaning</a:t>
            </a:r>
            <a:r>
              <a:rPr lang="en-US" sz="4000" dirty="0" smtClean="0"/>
              <a:t>). For actions we have already arranged in the near future.</a:t>
            </a:r>
          </a:p>
          <a:p>
            <a:r>
              <a:rPr lang="en-US" sz="4000" b="1" i="1" u="sng" dirty="0" smtClean="0">
                <a:solidFill>
                  <a:srgbClr val="C00000"/>
                </a:solidFill>
              </a:rPr>
              <a:t>I’m flying </a:t>
            </a:r>
            <a:r>
              <a:rPr lang="en-US" sz="4000" dirty="0" smtClean="0">
                <a:solidFill>
                  <a:srgbClr val="0070C0"/>
                </a:solidFill>
              </a:rPr>
              <a:t>to Paris tomorrow.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To be going to….     </a:t>
            </a:r>
            <a:r>
              <a:rPr lang="en-US" sz="4000" dirty="0" smtClean="0"/>
              <a:t>To express plans/predictions. To make predictions based on what we see.</a:t>
            </a:r>
          </a:p>
          <a:p>
            <a:r>
              <a:rPr lang="en-US" sz="4000" dirty="0" smtClean="0"/>
              <a:t>Look out! You </a:t>
            </a:r>
            <a:r>
              <a:rPr lang="en-US" sz="4000" b="1" i="1" u="sng" dirty="0" smtClean="0">
                <a:solidFill>
                  <a:srgbClr val="C00000"/>
                </a:solidFill>
              </a:rPr>
              <a:t>are going to </a:t>
            </a:r>
            <a:r>
              <a:rPr lang="en-US" sz="4000" dirty="0" smtClean="0"/>
              <a:t>fall.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Future Simple  (will). </a:t>
            </a:r>
            <a:r>
              <a:rPr lang="en-US" sz="4000" dirty="0" smtClean="0"/>
              <a:t>For on-the –spot decision.</a:t>
            </a:r>
          </a:p>
          <a:p>
            <a:r>
              <a:rPr lang="en-US" sz="4000" dirty="0" smtClean="0"/>
              <a:t>The phone is ringing. </a:t>
            </a:r>
            <a:r>
              <a:rPr lang="en-US" sz="4000" b="1" i="1" u="sng" dirty="0" smtClean="0"/>
              <a:t>I</a:t>
            </a:r>
            <a:r>
              <a:rPr lang="en-US" sz="4000" b="1" i="1" u="sng" dirty="0" smtClean="0">
                <a:solidFill>
                  <a:srgbClr val="C00000"/>
                </a:solidFill>
              </a:rPr>
              <a:t>’ll</a:t>
            </a:r>
            <a:r>
              <a:rPr lang="en-US" sz="4000" dirty="0" smtClean="0"/>
              <a:t> answer it.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9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" y="158497"/>
            <a:ext cx="11777472" cy="75590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Make up sentences. Use </a:t>
            </a:r>
            <a:r>
              <a:rPr lang="en-US" sz="3600" b="1" dirty="0" smtClean="0">
                <a:solidFill>
                  <a:srgbClr val="FF0000"/>
                </a:solidFill>
              </a:rPr>
              <a:t>Present Continuous</a:t>
            </a:r>
            <a:r>
              <a:rPr lang="en-US" sz="3600" b="1" dirty="0" smtClean="0"/>
              <a:t>. (</a:t>
            </a:r>
            <a:r>
              <a:rPr lang="en-US" sz="3600" b="1" dirty="0" smtClean="0">
                <a:solidFill>
                  <a:srgbClr val="0070C0"/>
                </a:solidFill>
              </a:rPr>
              <a:t>future meaning</a:t>
            </a:r>
            <a:r>
              <a:rPr lang="en-US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264" y="1146048"/>
            <a:ext cx="5812536" cy="5388864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you doing on Sunday?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Monday?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Tuesday?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Wednesday?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Thursday?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Friday?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Saturday?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EX: </a:t>
            </a:r>
            <a:r>
              <a:rPr lang="en-US" b="1" i="1" u="sng" dirty="0" smtClean="0">
                <a:solidFill>
                  <a:srgbClr val="FF0000"/>
                </a:solidFill>
              </a:rPr>
              <a:t>I am reading books on Monday.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146048"/>
            <a:ext cx="5812536" cy="5388864"/>
          </a:xfrm>
        </p:spPr>
        <p:txBody>
          <a:bodyPr/>
          <a:lstStyle/>
          <a:p>
            <a:r>
              <a:rPr lang="en-US" b="1" dirty="0" smtClean="0"/>
              <a:t>Go to the movie</a:t>
            </a:r>
          </a:p>
          <a:p>
            <a:r>
              <a:rPr lang="en-US" b="1" dirty="0" smtClean="0"/>
              <a:t>Watch TV</a:t>
            </a:r>
          </a:p>
          <a:p>
            <a:r>
              <a:rPr lang="en-US" b="1" dirty="0" smtClean="0"/>
              <a:t>Go to the gym</a:t>
            </a:r>
          </a:p>
          <a:p>
            <a:r>
              <a:rPr lang="en-US" b="1" dirty="0" smtClean="0"/>
              <a:t>Clean my room</a:t>
            </a:r>
          </a:p>
          <a:p>
            <a:r>
              <a:rPr lang="en-US" b="1" dirty="0" smtClean="0"/>
              <a:t>Wash up</a:t>
            </a:r>
          </a:p>
          <a:p>
            <a:r>
              <a:rPr lang="en-US" b="1" dirty="0" smtClean="0"/>
              <a:t>Work in the garden</a:t>
            </a:r>
          </a:p>
          <a:p>
            <a:r>
              <a:rPr lang="en-US" b="1" dirty="0" smtClean="0"/>
              <a:t>Have a party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6652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325</Words>
  <Application>Microsoft Office PowerPoint</Application>
  <PresentationFormat>Произвольный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What’s the weather like?</vt:lpstr>
      <vt:lpstr>Ex. 1, p. 98. Form the adjectives</vt:lpstr>
      <vt:lpstr>Use appropriate adjectives to complete the expressions</vt:lpstr>
      <vt:lpstr>Look at the chart, ask &amp; answer as in the example in your book. </vt:lpstr>
      <vt:lpstr>Слайд 5</vt:lpstr>
      <vt:lpstr>Слайд 6</vt:lpstr>
      <vt:lpstr>Слайд 7</vt:lpstr>
      <vt:lpstr>Grammar</vt:lpstr>
      <vt:lpstr>Make up sentences. Use Present Continuous. (future meaning)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weather like?</dc:title>
  <dc:creator>Пользователь</dc:creator>
  <cp:lastModifiedBy>user</cp:lastModifiedBy>
  <cp:revision>38</cp:revision>
  <dcterms:created xsi:type="dcterms:W3CDTF">2015-03-23T03:53:30Z</dcterms:created>
  <dcterms:modified xsi:type="dcterms:W3CDTF">2018-02-11T17:11:11Z</dcterms:modified>
</cp:coreProperties>
</file>