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70" r:id="rId9"/>
    <p:sldId id="273" r:id="rId10"/>
    <p:sldId id="271" r:id="rId11"/>
    <p:sldId id="275" r:id="rId12"/>
    <p:sldId id="266" r:id="rId13"/>
    <p:sldId id="268" r:id="rId14"/>
    <p:sldId id="272" r:id="rId15"/>
    <p:sldId id="274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5BD4-016D-47B1-B7B5-6C6BACCA53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E745-750C-48E0-A7FF-BCB0FA58D34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5C64-53D8-4DEE-A9F1-214349100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oo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429000"/>
            <a:ext cx="3200400" cy="2597150"/>
          </a:xfrm>
          <a:noFill/>
          <a:ln>
            <a:solidFill>
              <a:schemeClr val="tx1"/>
            </a:solidFill>
          </a:ln>
        </p:spPr>
      </p:pic>
      <p:pic>
        <p:nvPicPr>
          <p:cNvPr id="3075" name="Picture 12" descr="post-12299462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3276600"/>
            <a:ext cx="3124200" cy="2773363"/>
          </a:xfrm>
          <a:noFill/>
          <a:ln>
            <a:solidFill>
              <a:schemeClr val="tx1"/>
            </a:solidFill>
          </a:ln>
        </p:spPr>
      </p:pic>
      <p:pic>
        <p:nvPicPr>
          <p:cNvPr id="3076" name="Picture 14" descr="pitanie-fundament-uspeha-trenirovochnoj-97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304800"/>
            <a:ext cx="2944813" cy="2898775"/>
          </a:xfrm>
          <a:noFill/>
        </p:spPr>
      </p:pic>
      <p:pic>
        <p:nvPicPr>
          <p:cNvPr id="3077" name="Picture 16" descr="eda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10200" y="304800"/>
            <a:ext cx="3048000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radley Hand ITC" pitchFamily="66" charset="0"/>
              </a:rPr>
              <a:t>slice peel chop grate beat pour melt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b="1" dirty="0" smtClean="0">
                <a:latin typeface="Rockwell Extra Bold" pitchFamily="18" charset="0"/>
              </a:rPr>
              <a:t>potatoes           butter          chocolate</a:t>
            </a:r>
          </a:p>
          <a:p>
            <a:pPr marL="36576" indent="0">
              <a:buNone/>
            </a:pPr>
            <a:r>
              <a:rPr lang="en-US" b="1" dirty="0" smtClean="0">
                <a:latin typeface="Rockwell Extra Bold" pitchFamily="18" charset="0"/>
              </a:rPr>
              <a:t>    eggs       cream        sauce </a:t>
            </a:r>
          </a:p>
          <a:p>
            <a:pPr marL="36576" indent="0">
              <a:buNone/>
            </a:pPr>
            <a:r>
              <a:rPr lang="en-US" b="1" dirty="0" smtClean="0">
                <a:latin typeface="Rockwell Extra Bold" pitchFamily="18" charset="0"/>
              </a:rPr>
              <a:t>          onions        bread            vegetables</a:t>
            </a:r>
          </a:p>
          <a:p>
            <a:pPr marL="36576" indent="0">
              <a:buNone/>
            </a:pPr>
            <a:r>
              <a:rPr lang="en-US" b="1" dirty="0" smtClean="0">
                <a:latin typeface="Rockwell Extra Bold" pitchFamily="18" charset="0"/>
              </a:rPr>
              <a:t>cake          coffee         carrots </a:t>
            </a:r>
          </a:p>
          <a:p>
            <a:pPr marL="36576" indent="0">
              <a:buNone/>
            </a:pPr>
            <a:r>
              <a:rPr lang="en-US" b="1" dirty="0" smtClean="0">
                <a:latin typeface="Rockwell Extra Bold" pitchFamily="18" charset="0"/>
              </a:rPr>
              <a:t>         bananas                        cheese</a:t>
            </a:r>
          </a:p>
          <a:p>
            <a:pPr marL="36576" indent="0">
              <a:buNone/>
            </a:pPr>
            <a:r>
              <a:rPr lang="en-US" b="1" dirty="0" smtClean="0">
                <a:latin typeface="Rockwell Extra Bold" pitchFamily="18" charset="0"/>
              </a:rPr>
              <a:t>                          juice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8 rk\20161012_165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4982783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Find the odd words.</a:t>
            </a:r>
            <a:r>
              <a:rPr lang="ru-RU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carrot, onion, cabbage, potato, strawberry</a:t>
            </a:r>
          </a:p>
          <a:p>
            <a:pPr marL="609600" indent="-609600" eaLnBrk="1" hangingPunct="1"/>
            <a:r>
              <a:rPr lang="en-US" smtClean="0"/>
              <a:t>bacon, beef, turkey, pork</a:t>
            </a:r>
          </a:p>
          <a:p>
            <a:pPr marL="609600" indent="-609600" eaLnBrk="1" hangingPunct="1"/>
            <a:r>
              <a:rPr lang="en-US" smtClean="0"/>
              <a:t>beer, lemonade, tea, sugar, coffee, juice</a:t>
            </a:r>
          </a:p>
          <a:p>
            <a:pPr marL="609600" indent="-609600" eaLnBrk="1" hangingPunct="1"/>
            <a:r>
              <a:rPr lang="en-US" smtClean="0"/>
              <a:t>grapes, apple, pear, ice-cream</a:t>
            </a:r>
          </a:p>
          <a:p>
            <a:pPr marL="609600" indent="-609600" eaLnBrk="1" hangingPunct="1"/>
            <a:r>
              <a:rPr lang="en-US" smtClean="0"/>
              <a:t>butter, cheese, yoghurt, bread, milk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“At the restaurant”</a:t>
            </a:r>
            <a:endParaRPr lang="ru-RU" b="1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Waiter: Good evening, sir. May I take your order?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Tim: Yes, please. I’ll have the vegetable soup to start with.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Waiter: And for the main course?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Tim: I’m not sure. What’s today special?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Waiter: It’s grilled fish with carrots.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Tim: That’s sounds nice. I’ll have that, please.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Waiter: Would you like anything to drink?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Tim: A large glass of mineral water, please.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Waiter: Thank you.</a:t>
            </a: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8 rk\20161012_1652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340442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8 rk\20161012_165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For your homework:</a:t>
            </a:r>
            <a:endParaRPr lang="ru-RU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make up a story about your latest visit of a café or restaurant.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5300" b="1" smtClean="0"/>
              <a:t>EATING HABITS</a:t>
            </a:r>
            <a:endParaRPr lang="ru-RU" sz="5300" b="1" smtClean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0000"/>
            <a:ext cx="7391400" cy="1600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A50021"/>
                </a:solidFill>
              </a:rPr>
              <a:t>“</a:t>
            </a:r>
            <a:r>
              <a:rPr lang="en-US" sz="3600" b="1" smtClean="0">
                <a:solidFill>
                  <a:srgbClr val="A50021"/>
                </a:solidFill>
              </a:rPr>
              <a:t>Live not to eat but eat to live</a:t>
            </a:r>
            <a:r>
              <a:rPr lang="en-US" sz="3600" smtClean="0">
                <a:solidFill>
                  <a:srgbClr val="A50021"/>
                </a:solidFill>
              </a:rPr>
              <a:t>”</a:t>
            </a:r>
            <a:endParaRPr lang="ru-RU" sz="360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2643182"/>
            <a:ext cx="7696200" cy="27432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Betty </a:t>
            </a:r>
            <a:r>
              <a:rPr lang="en-US" sz="3100" dirty="0" err="1" smtClean="0"/>
              <a:t>Botter</a:t>
            </a:r>
            <a:r>
              <a:rPr lang="en-US" sz="3100" dirty="0" smtClean="0"/>
              <a:t> bought some butter, </a:t>
            </a:r>
            <a:br>
              <a:rPr lang="en-US" sz="3100" dirty="0" smtClean="0"/>
            </a:br>
            <a:r>
              <a:rPr lang="en-US" sz="3100" dirty="0" smtClean="0"/>
              <a:t>"But," she said, "this butter's bitter. </a:t>
            </a:r>
            <a:br>
              <a:rPr lang="en-US" sz="3100" dirty="0" smtClean="0"/>
            </a:br>
            <a:r>
              <a:rPr lang="en-US" sz="3100" dirty="0" smtClean="0"/>
              <a:t>If I bake this bitter butter, </a:t>
            </a:r>
            <a:br>
              <a:rPr lang="en-US" sz="3100" dirty="0" smtClean="0"/>
            </a:br>
            <a:r>
              <a:rPr lang="en-US" sz="3100" dirty="0" smtClean="0"/>
              <a:t>It will make my batter bitter. </a:t>
            </a:r>
            <a:br>
              <a:rPr lang="en-US" sz="3100" dirty="0" smtClean="0"/>
            </a:br>
            <a:r>
              <a:rPr lang="en-US" sz="3100" dirty="0" smtClean="0"/>
              <a:t>But a bit of better butter - </a:t>
            </a:r>
            <a:br>
              <a:rPr lang="en-US" sz="3100" dirty="0" smtClean="0"/>
            </a:br>
            <a:r>
              <a:rPr lang="en-US" sz="3100" dirty="0" smtClean="0"/>
              <a:t>That would make my batter better." </a:t>
            </a:r>
            <a:br>
              <a:rPr lang="en-US" sz="3100" dirty="0" smtClean="0"/>
            </a:br>
            <a:r>
              <a:rPr lang="en-US" sz="3100" dirty="0" smtClean="0"/>
              <a:t>So she bought a bit of butter, </a:t>
            </a:r>
            <a:br>
              <a:rPr lang="en-US" sz="3100" dirty="0" smtClean="0"/>
            </a:br>
            <a:r>
              <a:rPr lang="en-US" sz="3100" dirty="0" smtClean="0"/>
              <a:t>Better than her bitter butter, </a:t>
            </a:r>
            <a:br>
              <a:rPr lang="en-US" sz="3100" dirty="0" smtClean="0"/>
            </a:br>
            <a:r>
              <a:rPr lang="en-US" sz="3100" dirty="0" smtClean="0"/>
              <a:t>And she baked it in her batter, </a:t>
            </a:r>
            <a:br>
              <a:rPr lang="en-US" sz="3100" dirty="0" smtClean="0"/>
            </a:br>
            <a:r>
              <a:rPr lang="en-US" sz="3100" dirty="0" smtClean="0"/>
              <a:t>And the batter was not bitter.</a:t>
            </a:r>
            <a:r>
              <a:rPr lang="en-US" sz="5400" dirty="0" smtClean="0"/>
              <a:t> </a:t>
            </a:r>
            <a:br>
              <a:rPr lang="en-US" sz="5400" dirty="0" smtClean="0"/>
            </a:br>
            <a:r>
              <a:rPr lang="en-US" sz="3100" dirty="0" smtClean="0"/>
              <a:t>So 'twas better Betty </a:t>
            </a:r>
            <a:r>
              <a:rPr lang="en-US" sz="3100" dirty="0" err="1" smtClean="0"/>
              <a:t>Botter</a:t>
            </a:r>
            <a:r>
              <a:rPr lang="en-US" sz="3100" dirty="0" smtClean="0"/>
              <a:t> </a:t>
            </a:r>
            <a:br>
              <a:rPr lang="en-US" sz="3100" dirty="0" smtClean="0"/>
            </a:br>
            <a:r>
              <a:rPr lang="en-US" sz="3100" dirty="0" smtClean="0"/>
              <a:t>Bought a bit of better butter.</a:t>
            </a:r>
            <a:br>
              <a:rPr lang="en-US" sz="31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ru-RU" sz="5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0_1fa8c_eb6c0941_X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" y="228600"/>
            <a:ext cx="1543050" cy="2057400"/>
          </a:xfrm>
          <a:noFill/>
          <a:ln>
            <a:solidFill>
              <a:schemeClr val="tx1"/>
            </a:solidFill>
          </a:ln>
        </p:spPr>
      </p:pic>
      <p:pic>
        <p:nvPicPr>
          <p:cNvPr id="32778" name="Picture 10" descr="6a00d834204f4053ef010536eda873970b-320w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00826" y="0"/>
            <a:ext cx="1716088" cy="2286000"/>
          </a:xfrm>
          <a:noFill/>
          <a:ln>
            <a:solidFill>
              <a:srgbClr val="003366"/>
            </a:solidFill>
          </a:ln>
        </p:spPr>
      </p:pic>
      <p:pic>
        <p:nvPicPr>
          <p:cNvPr id="32779" name="Picture 11" descr="2726e122f29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4648200"/>
            <a:ext cx="1427163" cy="1981200"/>
          </a:xfrm>
          <a:noFill/>
        </p:spPr>
      </p:pic>
      <p:pic>
        <p:nvPicPr>
          <p:cNvPr id="32780" name="Picture 12" descr="2907_5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57950" y="2571744"/>
            <a:ext cx="2538412" cy="1817688"/>
          </a:xfrm>
          <a:noFill/>
        </p:spPr>
      </p:pic>
      <p:pic>
        <p:nvPicPr>
          <p:cNvPr id="32783" name="Picture 15" descr="tumblr_kz6olgTHGb1qbr6fuo1_5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571744"/>
            <a:ext cx="2895600" cy="2825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84" name="Picture 16" descr="yogu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286000"/>
            <a:ext cx="172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oca_cola9_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28604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9182815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357686" y="4876800"/>
            <a:ext cx="26416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171740_image_lar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2709863" cy="2209800"/>
          </a:xfrm>
          <a:noFill/>
          <a:ln>
            <a:solidFill>
              <a:schemeClr val="tx1"/>
            </a:solidFill>
          </a:ln>
        </p:spPr>
      </p:pic>
      <p:pic>
        <p:nvPicPr>
          <p:cNvPr id="34826" name="Picture 10" descr="23416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304800"/>
            <a:ext cx="2989263" cy="2133600"/>
          </a:xfrm>
          <a:noFill/>
          <a:ln>
            <a:solidFill>
              <a:schemeClr val="tx1"/>
            </a:solidFill>
          </a:ln>
        </p:spPr>
      </p:pic>
      <p:pic>
        <p:nvPicPr>
          <p:cNvPr id="34827" name="Picture 11" descr="1264454_ggg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3733800"/>
            <a:ext cx="2419350" cy="2438400"/>
          </a:xfrm>
          <a:noFill/>
          <a:ln>
            <a:solidFill>
              <a:schemeClr val="tx1"/>
            </a:solidFill>
          </a:ln>
        </p:spPr>
      </p:pic>
      <p:pic>
        <p:nvPicPr>
          <p:cNvPr id="34828" name="Picture 12" descr="153834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81800" y="1143000"/>
            <a:ext cx="1906588" cy="2514600"/>
          </a:xfrm>
          <a:noFill/>
          <a:ln>
            <a:solidFill>
              <a:schemeClr val="tx1"/>
            </a:solidFill>
          </a:ln>
        </p:spPr>
      </p:pic>
      <p:pic>
        <p:nvPicPr>
          <p:cNvPr id="34829" name="Picture 13" descr="363424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428868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1185214115_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929454" y="4429132"/>
            <a:ext cx="1893888" cy="1905000"/>
          </a:xfrm>
          <a:prstGeom prst="rect">
            <a:avLst/>
          </a:prstGeom>
          <a:noFill/>
        </p:spPr>
      </p:pic>
      <p:pic>
        <p:nvPicPr>
          <p:cNvPr id="9" name="Picture 9" descr="fruit_tomato_wallpaper_EA600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929058" y="4419600"/>
            <a:ext cx="3022600" cy="2438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600" dirty="0" smtClean="0"/>
              <a:t>Divide food products into 4 categories</a:t>
            </a:r>
            <a:endParaRPr lang="ru-RU" sz="46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900" dirty="0" smtClean="0"/>
              <a:t>Fruit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900" dirty="0" smtClean="0"/>
              <a:t>Vegetables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900" dirty="0" smtClean="0"/>
              <a:t>Junk food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900" dirty="0" smtClean="0"/>
              <a:t>Diary products</a:t>
            </a:r>
            <a:endParaRPr lang="ru-RU" sz="3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/>
              </a:rPr>
              <a:t>Pinch                            chocolate</a:t>
            </a:r>
          </a:p>
          <a:p>
            <a:r>
              <a:rPr lang="en-US" dirty="0" smtClean="0">
                <a:solidFill>
                  <a:srgbClr val="FF0000"/>
                </a:solidFill>
                <a:latin typeface="Algerian"/>
              </a:rPr>
              <a:t>Bar                                sugar</a:t>
            </a:r>
          </a:p>
          <a:p>
            <a:r>
              <a:rPr lang="en-US" dirty="0" smtClean="0">
                <a:solidFill>
                  <a:srgbClr val="FF0000"/>
                </a:solidFill>
                <a:latin typeface="Algerian"/>
              </a:rPr>
              <a:t>Slice                     of     bread</a:t>
            </a:r>
          </a:p>
          <a:p>
            <a:r>
              <a:rPr lang="en-US" dirty="0" smtClean="0">
                <a:solidFill>
                  <a:srgbClr val="FF0000"/>
                </a:solidFill>
                <a:latin typeface="Algerian"/>
              </a:rPr>
              <a:t>Teaspoon                     cheese</a:t>
            </a:r>
          </a:p>
          <a:p>
            <a:r>
              <a:rPr lang="en-US" dirty="0" smtClean="0">
                <a:solidFill>
                  <a:srgbClr val="FF0000"/>
                </a:solidFill>
                <a:latin typeface="Algerian"/>
              </a:rPr>
              <a:t>Loaf                              milk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Algerian"/>
              </a:rPr>
              <a:t>Litre</a:t>
            </a:r>
            <a:r>
              <a:rPr lang="en-US" dirty="0" smtClean="0">
                <a:solidFill>
                  <a:srgbClr val="FF0000"/>
                </a:solidFill>
                <a:latin typeface="Algerian"/>
              </a:rPr>
              <a:t>                             salt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428604"/>
            <a:ext cx="30171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Eating habits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714612" y="1785926"/>
            <a:ext cx="785818" cy="3143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Food preparation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Bradley Hand ITC" pitchFamily="66" charset="0"/>
              </a:rPr>
              <a:t>Slice                      </a:t>
            </a:r>
            <a:r>
              <a:rPr lang="ru-RU" sz="2800" b="1" dirty="0" smtClean="0"/>
              <a:t>нарезать ломтиками</a:t>
            </a:r>
            <a:endParaRPr lang="en-US" sz="2800" b="1" dirty="0" smtClean="0">
              <a:latin typeface="Bradley Hand ITC" pitchFamily="66" charset="0"/>
            </a:endParaRPr>
          </a:p>
          <a:p>
            <a:pPr algn="just"/>
            <a:r>
              <a:rPr lang="en-US" b="1" dirty="0" smtClean="0">
                <a:latin typeface="Bradley Hand ITC" pitchFamily="66" charset="0"/>
              </a:rPr>
              <a:t>Peel</a:t>
            </a:r>
            <a:r>
              <a:rPr lang="ru-RU" b="1" dirty="0" smtClean="0"/>
              <a:t>                      </a:t>
            </a:r>
            <a:r>
              <a:rPr lang="ru-RU" sz="2800" b="1" dirty="0" smtClean="0"/>
              <a:t>срезать кожицу</a:t>
            </a:r>
            <a:endParaRPr lang="en-US" sz="2800" b="1" dirty="0" smtClean="0">
              <a:latin typeface="Bradley Hand ITC" pitchFamily="66" charset="0"/>
            </a:endParaRPr>
          </a:p>
          <a:p>
            <a:pPr algn="just"/>
            <a:r>
              <a:rPr lang="en-US" b="1" dirty="0" smtClean="0">
                <a:latin typeface="Bradley Hand ITC" pitchFamily="66" charset="0"/>
              </a:rPr>
              <a:t>Pour</a:t>
            </a:r>
            <a:r>
              <a:rPr lang="ru-RU" b="1" dirty="0" smtClean="0"/>
              <a:t>                     </a:t>
            </a:r>
            <a:r>
              <a:rPr lang="ru-RU" sz="2800" b="1" dirty="0" smtClean="0"/>
              <a:t>наливать</a:t>
            </a:r>
            <a:endParaRPr lang="en-US" sz="2800" b="1" dirty="0" smtClean="0">
              <a:latin typeface="Bradley Hand ITC" pitchFamily="66" charset="0"/>
            </a:endParaRPr>
          </a:p>
          <a:p>
            <a:pPr algn="just"/>
            <a:r>
              <a:rPr lang="en-US" b="1" dirty="0" smtClean="0">
                <a:latin typeface="Bradley Hand ITC" pitchFamily="66" charset="0"/>
              </a:rPr>
              <a:t>Chop</a:t>
            </a:r>
            <a:r>
              <a:rPr lang="ru-RU" b="1" dirty="0" smtClean="0"/>
              <a:t>                     </a:t>
            </a:r>
            <a:r>
              <a:rPr lang="ru-RU" sz="2800" b="1" dirty="0" smtClean="0"/>
              <a:t>рубить</a:t>
            </a:r>
            <a:endParaRPr lang="en-US" sz="2800" b="1" dirty="0" smtClean="0">
              <a:latin typeface="Bradley Hand ITC" pitchFamily="66" charset="0"/>
            </a:endParaRPr>
          </a:p>
          <a:p>
            <a:pPr algn="just"/>
            <a:r>
              <a:rPr lang="en-US" b="1" dirty="0" smtClean="0">
                <a:latin typeface="Bradley Hand ITC" pitchFamily="66" charset="0"/>
              </a:rPr>
              <a:t>Grate</a:t>
            </a:r>
            <a:r>
              <a:rPr lang="ru-RU" b="1" dirty="0" smtClean="0"/>
              <a:t>                    </a:t>
            </a:r>
            <a:r>
              <a:rPr lang="ru-RU" sz="2800" b="1" dirty="0" smtClean="0"/>
              <a:t>тереть на терке</a:t>
            </a:r>
            <a:endParaRPr lang="en-US" sz="2800" b="1" dirty="0" smtClean="0">
              <a:latin typeface="Bradley Hand ITC" pitchFamily="66" charset="0"/>
            </a:endParaRPr>
          </a:p>
          <a:p>
            <a:pPr algn="just"/>
            <a:r>
              <a:rPr lang="en-US" b="1" dirty="0" smtClean="0">
                <a:latin typeface="Bradley Hand ITC" pitchFamily="66" charset="0"/>
              </a:rPr>
              <a:t>Beat</a:t>
            </a:r>
            <a:r>
              <a:rPr lang="ru-RU" b="1" dirty="0" smtClean="0"/>
              <a:t>                     </a:t>
            </a:r>
            <a:r>
              <a:rPr lang="ru-RU" sz="2800" b="1" dirty="0" smtClean="0"/>
              <a:t>взбивать </a:t>
            </a:r>
            <a:endParaRPr lang="en-US" sz="2800" b="1" dirty="0" smtClean="0">
              <a:latin typeface="Bradley Hand ITC" pitchFamily="66" charset="0"/>
            </a:endParaRPr>
          </a:p>
          <a:p>
            <a:pPr algn="just"/>
            <a:r>
              <a:rPr lang="en-US" b="1" dirty="0" smtClean="0">
                <a:latin typeface="Bradley Hand ITC" pitchFamily="66" charset="0"/>
              </a:rPr>
              <a:t>Melt</a:t>
            </a:r>
            <a:r>
              <a:rPr lang="ru-RU" b="1" dirty="0" smtClean="0"/>
              <a:t>                     </a:t>
            </a:r>
            <a:r>
              <a:rPr lang="ru-RU" sz="2800" b="1" dirty="0" smtClean="0"/>
              <a:t>таять</a:t>
            </a:r>
            <a:endParaRPr lang="en-US" sz="2800" b="1" dirty="0" smtClean="0">
              <a:latin typeface="Bradley Hand ITC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 rk\20161012_16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8434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253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EATING HABITS</vt:lpstr>
      <vt:lpstr>Betty Botter bought some butter,  "But," she said, "this butter's bitter.  If I bake this bitter butter,  It will make my batter bitter.  But a bit of better butter -  That would make my batter better."  So she bought a bit of butter,  Better than her bitter butter,  And she baked it in her batter,  And the batter was not bitter.  So 'twas better Betty Botter  Bought a bit of better butter.  </vt:lpstr>
      <vt:lpstr>Слайд 4</vt:lpstr>
      <vt:lpstr>Слайд 5</vt:lpstr>
      <vt:lpstr>Divide food products into 4 categories</vt:lpstr>
      <vt:lpstr>Слайд 7</vt:lpstr>
      <vt:lpstr>Food preparation</vt:lpstr>
      <vt:lpstr>Слайд 9</vt:lpstr>
      <vt:lpstr>slice peel chop grate beat pour melt</vt:lpstr>
      <vt:lpstr>Слайд 11</vt:lpstr>
      <vt:lpstr>Find the odd words. </vt:lpstr>
      <vt:lpstr>“At the restaurant”</vt:lpstr>
      <vt:lpstr>Слайд 14</vt:lpstr>
      <vt:lpstr>Слайд 15</vt:lpstr>
      <vt:lpstr>For your homework: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11</cp:revision>
  <dcterms:created xsi:type="dcterms:W3CDTF">2014-11-08T13:53:54Z</dcterms:created>
  <dcterms:modified xsi:type="dcterms:W3CDTF">2016-10-12T13:19:12Z</dcterms:modified>
</cp:coreProperties>
</file>