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6" autoAdjust="0"/>
    <p:restoredTop sz="94660"/>
  </p:normalViewPr>
  <p:slideViewPr>
    <p:cSldViewPr>
      <p:cViewPr varScale="1">
        <p:scale>
          <a:sx n="87" d="100"/>
          <a:sy n="8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06.04.2017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714488"/>
            <a:ext cx="7780428" cy="178595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мониторинга изучения уровня удовлетворенности качеством образования родителями учащихся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472518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 Интересно ли тебе на уроках?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Да 				32%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Бывает по-разному	59%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Нет 			9%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4. С удовольствием ли ты посещаешь кружки, секции в своей школе?</a:t>
            </a:r>
            <a:endParaRPr lang="ru-RU" b="1" dirty="0" smtClean="0"/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Да			28%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Не всегда	28%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Нет		44%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186766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5. Удобная ли мебель в твоих учебных кабинетах?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Да			52%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Не всегда	38%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Нет		10%</a:t>
            </a:r>
          </a:p>
          <a:p>
            <a:pPr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6. Дружный ли у тебя класс?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Да			38%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Не очень		38%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Нет		24%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358246" cy="559753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7. Скучаешь ли ты по школе на летних каникулах?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Да			24%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Иногда		50%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Нет		26%</a:t>
            </a:r>
          </a:p>
          <a:p>
            <a:pPr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8. Нравится ли тебе твое расписание занятий: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Да			46%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Не всегда	33%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Нет		21%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329642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9. Справедливо ли учителя оценивают твою работу на уроках?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Да			44%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Не всегда	44%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Нет		12%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10. С желанием ли ты участвуешь в олимпиадах, конкурсах, соревнованиях, которые  проводятся в твоей школе?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Да			32%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Иногда		41%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Нет		27%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/>
          </a:bodyPr>
          <a:lstStyle/>
          <a:p>
            <a:pPr marL="457200" lvl="1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Как бы Вы оценили уровень профессионализма учителей, работающих с Вашим ребёнком: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Удовлетворительно		- 94%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Неудовлетворительно		- 6%</a:t>
            </a:r>
          </a:p>
          <a:p>
            <a:pPr marL="971550" lvl="1" indent="-514350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Согласны ли Вы с тем, что занятия проводятся в хорошо оборудованных кабинетах: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Удовлетворительно		- 87%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Неудовлетворительно 		- 13%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None/>
            </a:pPr>
            <a:endParaRPr lang="ru-RU" dirty="0" smtClean="0"/>
          </a:p>
          <a:p>
            <a:pPr lvl="1" algn="just">
              <a:buNone/>
            </a:pPr>
            <a:endParaRPr lang="ru-RU" dirty="0" smtClean="0"/>
          </a:p>
          <a:p>
            <a:pPr lvl="1" algn="just">
              <a:buNone/>
            </a:pPr>
            <a:endParaRPr lang="ru-RU" dirty="0" smtClean="0"/>
          </a:p>
          <a:p>
            <a:pPr lvl="1" algn="just">
              <a:buNone/>
            </a:pPr>
            <a:endParaRPr lang="ru-RU" dirty="0" smtClean="0"/>
          </a:p>
          <a:p>
            <a:pPr lvl="1" algn="just">
              <a:buNone/>
            </a:pPr>
            <a:endParaRPr lang="ru-RU" dirty="0" smtClean="0"/>
          </a:p>
          <a:p>
            <a:pPr lvl="1" algn="just">
              <a:buNone/>
            </a:pPr>
            <a:endParaRPr lang="ru-RU" dirty="0" smtClean="0"/>
          </a:p>
          <a:p>
            <a:pPr lvl="1" algn="just">
              <a:buNone/>
            </a:pPr>
            <a:endParaRPr lang="ru-RU" dirty="0" smtClean="0"/>
          </a:p>
          <a:p>
            <a:pPr lvl="1" algn="just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Каковы, на Ваш взгляд, санитарно-гигиенические условия ОУ, в котором учится Ваш ребенок: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Удовлетворительно		- 85%	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Неудовлетворительно	- 15%</a:t>
            </a:r>
          </a:p>
          <a:p>
            <a:pPr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Созданы ли в ОУ, где учится Ваш ребенок, условия для охраны и укрепления его здоровья: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Удовлетворительно		- 82%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Неудовлетворительно	- 18%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5.Какова, на Ваш взгляд, обеспеченность учебной и дополнительной литературой в образовательном учреждении, где учится Ваш ребенок: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Удовлетворительно		- 92%	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Неудовлетворительно	- 8%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Согласны ли Вы с тем, что отношения между обучающимися и учителями в Вашем ОУ влияют на качество получаемого образования: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Удовлетворительно 		- 87%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Неудовлетворительно	- 13%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Согласны ли Вы с тем, что отношения между обучающимися в Вашем классе влияют на качество получаемого образования: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	Удовлетворительно		- 85%</a:t>
            </a:r>
            <a:br>
              <a:rPr lang="ru-RU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Неудовлетворительно 	- 15%</a:t>
            </a:r>
            <a:br>
              <a:rPr lang="ru-RU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Способствуют ли методики и технологии обучения, применяемые учителями на занятиях в ОУ, где обучается Ваш ребенок, повышению качества знаний: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	Удовлетворительно		- 89%</a:t>
            </a:r>
            <a:br>
              <a:rPr lang="ru-RU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Неудовлетворительно		- 11%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9293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 бы Вы оценили качество питания в ОУ,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где учится Ваш ребенок: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Удовлетворительно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77%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Неудовлетворительно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23%</a:t>
            </a:r>
          </a:p>
          <a:p>
            <a:pPr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10.Согласны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 Вы с тем, что в ОУ, где учится Ваш ребенок, созданы условия для обеспечения родителей необходимой информацией (работа сайта школы):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Удовлетворительно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80%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Неудовлетворительно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20%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Устраивает ли Вас организация внеурочной деятельности в Вашем ОУ: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Удовлетворительно 		- 77%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Неудовлетворительно	- 23%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Удовлетворены ли Вы качеством образования, которое дает Ваше ОУ: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Удовлетворительно		- 92%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Неудовлетворительно	- 8%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Результаты мониторинга изучения уровня удовлетворенности качеством образования учащимися</a:t>
            </a:r>
            <a:endParaRPr lang="ru-RU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500042"/>
            <a:ext cx="8143932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 Есть ли у тебя в школе любимые учителя?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Да			78%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Не всегда	15%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Нет		7%</a:t>
            </a: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 В школе у тебя обычно хорошее настроение?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Да				22%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Бывает по- разному	71%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Нет			7%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125</TotalTime>
  <Words>147</Words>
  <Application>Microsoft Office PowerPoint</Application>
  <PresentationFormat>Экран 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Результаты мониторинга изучения уровня удовлетворенности качеством образования родителями учащихся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мониторинга изучения уровня удовлетворенности качеством образования</dc:title>
  <dc:creator>User</dc:creator>
  <cp:lastModifiedBy>User</cp:lastModifiedBy>
  <cp:revision>19</cp:revision>
  <dcterms:created xsi:type="dcterms:W3CDTF">2017-03-30T17:42:01Z</dcterms:created>
  <dcterms:modified xsi:type="dcterms:W3CDTF">2017-04-06T08:04:54Z</dcterms:modified>
</cp:coreProperties>
</file>