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3" r:id="rId11"/>
    <p:sldId id="264" r:id="rId12"/>
    <p:sldId id="265" r:id="rId13"/>
    <p:sldId id="266" r:id="rId14"/>
    <p:sldId id="275" r:id="rId15"/>
    <p:sldId id="267" r:id="rId16"/>
    <p:sldId id="277" r:id="rId17"/>
    <p:sldId id="268" r:id="rId18"/>
    <p:sldId id="269" r:id="rId19"/>
    <p:sldId id="278" r:id="rId20"/>
    <p:sldId id="279" r:id="rId21"/>
    <p:sldId id="270" r:id="rId22"/>
    <p:sldId id="276" r:id="rId23"/>
    <p:sldId id="271" r:id="rId24"/>
    <p:sldId id="27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57" autoAdjust="0"/>
  </p:normalViewPr>
  <p:slideViewPr>
    <p:cSldViewPr>
      <p:cViewPr varScale="1">
        <p:scale>
          <a:sx n="58" d="100"/>
          <a:sy n="58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0000"/>
            </a:gs>
            <a:gs pos="50000">
              <a:srgbClr val="800000"/>
            </a:gs>
            <a:gs pos="100000">
              <a:srgbClr val="6A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941B6C7-7A01-4FBB-AB7E-6CFBF81970E6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esher.ru/manager_content/images/vsemirno-izvestnyj-lager-smerti/big/12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sher.ru/manager_content/images/vsemirno-izvestnyj-lager-smerti/big/1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fresher.ru/manager_content/images/vsemirno-izvestnyj-lager-smerti/big/1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sher.ru/manager_content/images/vsemirno-izvestnyj-lager-smerti/big/1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esher.ru/manager_content/images/vsemirno-izvestnyj-lager-smerti/big/19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resher.ru/manager_content/images/vsemirno-izvestnyj-lager-smerti/big/2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sher.ru/manager_content/images/vsemirno-izvestnyj-lager-smerti/big/2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resher.ru/manager_content/images/vsemirno-izvestnyj-lager-smerti/big/2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sher.ru/manager_content/images/vsemirno-izvestnyj-lager-smerti/big/1.jpg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resher.ru/manager_content/images/vsemirno-izvestnyj-lager-smerti/big/32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resher.ru/manager_content/images/vsemirno-izvestnyj-lager-smerti/big/33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resher.ru/manager_content/images/vsemirno-izvestnyj-lager-smerti/big/34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geo/3688/%D0%9E%D1%81%D0%B2%D0%B5%D0%BD%D1%86%D0%B8%D0%BC" TargetMode="External"/><Relationship Id="rId2" Type="http://schemas.openxmlformats.org/officeDocument/2006/relationships/hyperlink" Target="http://images.yandex.ru/yandsearch?text=%D0%BE%D1%81%D0%B2%D0%B5%D0%BD%D1%86%D0%B8%D0%BC&amp;stype=image&amp;lr=11143&amp;noreas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jwiki.org/wiki/%D0%9E%D1%81%D0%B2%D0%B5%D0%BD%D1%86%D0%B8%D0%BC_(%D0%BA%D0%BE%D0%BD%D1%86%D0%B5%D0%BD%D1%82%D1%80%D0%B0%D1%86%D0%B8%D0%BE%D0%BD%D0%BD%D1%8B%D0%B9_%D0%BB%D0%B0%D0%B3%D0%B5%D1%80%D1%8C)" TargetMode="External"/><Relationship Id="rId4" Type="http://schemas.openxmlformats.org/officeDocument/2006/relationships/hyperlink" Target="http://vip.lenta.ru/topic/victory/auschwitz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sher.ru/manager_content/images/vsemirno-izvestnyj-lager-smerti/big/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sher.ru/manager_content/images/vsemirno-izvestnyj-lager-smerti/big/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resher.ru/manager_content/images/vsemirno-izvestnyj-lager-smerti/big/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resher.ru/manager_content/images/vsemirno-izvestnyj-lager-smerti/big/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resher.ru/manager_content/images/vsemirno-izvestnyj-lager-smerti/big/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resher.ru/manager_content/images/vsemirno-izvestnyj-lager-smerti/big/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sher.ru/manager_content/images/vsemirno-izvestnyj-lager-smerti/big/13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fresher.ru/manager_content/images/vsemirno-izvestnyj-lager-smerti/big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sher.ru/manager_content/images/vsemirno-izvestnyj-lager-smerti/big/1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fresher.ru/manager_content/images/vsemirno-izvestnyj-lager-smerti/big/11.jpg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85949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Освенцим – лагерь смерти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x_2d509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857364"/>
            <a:ext cx="4522363" cy="478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0079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</a:rPr>
              <a:t> Все чемоданы подписаны, потому, что </a:t>
            </a:r>
            <a:r>
              <a:rPr lang="ru-RU" sz="2400" dirty="0" err="1" smtClean="0">
                <a:solidFill>
                  <a:schemeClr val="accent1"/>
                </a:solidFill>
              </a:rPr>
              <a:t>ССовцы</a:t>
            </a:r>
            <a:r>
              <a:rPr lang="ru-RU" sz="2400" dirty="0" smtClean="0">
                <a:solidFill>
                  <a:schemeClr val="accent1"/>
                </a:solidFill>
              </a:rPr>
              <a:t> говорили — вам будет легче найти свои вещи в лагере, когда прибудете. И это, конечно было ложью, </a:t>
            </a:r>
            <a:r>
              <a:rPr lang="ru-RU" sz="2400" dirty="0" err="1" smtClean="0">
                <a:solidFill>
                  <a:schemeClr val="accent1"/>
                </a:solidFill>
              </a:rPr>
              <a:t>ССовцы</a:t>
            </a:r>
            <a:r>
              <a:rPr lang="ru-RU" sz="2400" dirty="0" smtClean="0">
                <a:solidFill>
                  <a:schemeClr val="accent1"/>
                </a:solidFill>
              </a:rPr>
              <a:t> просто боялись бунта. На всех этапах заключенным обещали, что сейчас вот они приедут в лагерь, где получат теплую еду, дети будут отдыхать, а родители получат работу…</a:t>
            </a:r>
          </a:p>
          <a:p>
            <a:endParaRPr lang="ru-RU" dirty="0"/>
          </a:p>
        </p:txBody>
      </p:sp>
      <p:pic>
        <p:nvPicPr>
          <p:cNvPr id="5" name="Содержимое 4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529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9291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43570" y="0"/>
            <a:ext cx="32861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Всех узников фотографировали при попадании в лагерь. Эсэсовцы надеялись, что так они смогут идентифицировать их трупы, однако, за время пребывания в лагере люди менялись до такой степени, что от идеи с фотографированием быстро отказались.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Всех убитых в газовых камерах сжигали в крематории, который работал круглосуточно. Одно тело сгорало в печи, работающей на коксовом угле за 30-40 минут, таким образом, в день пропускная способность крематория равнялась 360 сожженным трупам.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4429156" cy="642942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За любую провинность заключенный помещался в карцер. Например, если арестант подбирал окурок, который бросил эсэсовец, то он должен был сутки простоять в карцере. Карцер был размером 90 на 90 сантиметров, на фото видны три карцера, стена разобрана специально. Залезть в него можно было только на четвереньках. В одну камеру карцера помещали по 4 человека.</a:t>
            </a:r>
          </a:p>
          <a:p>
            <a:endParaRPr lang="ru-RU" dirty="0"/>
          </a:p>
        </p:txBody>
      </p:sp>
      <p:pic>
        <p:nvPicPr>
          <p:cNvPr id="6" name="Содержимое 5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714876" cy="37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62612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Во дворе одного из бараков была установлена стена смерти. В соседнем бараке была тюрьма в тюрьме, где проходили пытки, медицинские эксперименты и суды над заключенными. Судом это было назвать трудно — судья уточнял имя заключенного и выносил ему смертный приговор. За час выносилось около 200 приговоров. У этой стены расстреливали людей, и, чтобы заключенные из соседних бараков не видели этого, окна в их камерах, выходящие во двор, были закрыты кирпичами или досками.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304925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2865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Аушвиц-2 (также известный как </a:t>
            </a:r>
            <a:r>
              <a:rPr lang="ru-RU" sz="2000" b="1" dirty="0" err="1" smtClean="0">
                <a:solidFill>
                  <a:schemeClr val="accent1"/>
                </a:solidFill>
              </a:rPr>
              <a:t>Биркенау</a:t>
            </a:r>
            <a:r>
              <a:rPr lang="ru-RU" sz="2000" b="1" dirty="0" smtClean="0">
                <a:solidFill>
                  <a:schemeClr val="accent1"/>
                </a:solidFill>
              </a:rPr>
              <a:t>, или </a:t>
            </a:r>
            <a:r>
              <a:rPr lang="ru-RU" sz="2000" b="1" dirty="0" err="1" smtClean="0">
                <a:solidFill>
                  <a:schemeClr val="accent1"/>
                </a:solidFill>
              </a:rPr>
              <a:t>Бжезинка</a:t>
            </a:r>
            <a:r>
              <a:rPr lang="ru-RU" sz="2000" b="1" dirty="0" smtClean="0">
                <a:solidFill>
                  <a:schemeClr val="accent1"/>
                </a:solidFill>
              </a:rPr>
              <a:t>) — это то, что обычно подразумевают, говоря собственно об Освенциме. В нём, в одноэтажных деревянных бараках, содержались сотни тысяч евреев, поляков, цыган и узников других национальностей. Число жертв этого лагеря составило более миллиона человек. Строительство этой части лагеря началось в октябре 1941 года. Всего было четыре строительных участка. В 1942 году отдали в эксплуатацию участок I (там помещались мужской и женский лагеря); в 1943–44 годах были отданы в эксплуатацию лагеря, находившиеся на строительном участке II (цыганский лагерь, мужской карантинный, мужской, мужской больничный, еврейский семейный лагерь, складские помещения и «</a:t>
            </a:r>
            <a:r>
              <a:rPr lang="ru-RU" sz="2000" b="1" dirty="0" err="1" smtClean="0">
                <a:solidFill>
                  <a:schemeClr val="accent1"/>
                </a:solidFill>
              </a:rPr>
              <a:t>Депотлагерь</a:t>
            </a:r>
            <a:r>
              <a:rPr lang="ru-RU" sz="2000" b="1" dirty="0" smtClean="0">
                <a:solidFill>
                  <a:schemeClr val="accent1"/>
                </a:solidFill>
              </a:rPr>
              <a:t>», то есть лагерь для венгерских евреев). В 1944 году приступили к застройке III строительного участка; в незаконченных бараках в июне и июле 1944 года жили еврейки, фамилии которых не были занесены в регистрационные лагерные книги. Лагерь этот тоже называли «</a:t>
            </a:r>
            <a:r>
              <a:rPr lang="ru-RU" sz="2000" b="1" dirty="0" err="1" smtClean="0">
                <a:solidFill>
                  <a:schemeClr val="accent1"/>
                </a:solidFill>
              </a:rPr>
              <a:t>Депотлагерь</a:t>
            </a:r>
            <a:r>
              <a:rPr lang="ru-RU" sz="2000" b="1" dirty="0" smtClean="0">
                <a:solidFill>
                  <a:schemeClr val="accent1"/>
                </a:solidFill>
              </a:rPr>
              <a:t>», а потом «Мексика». IV участок так и не был застроен.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14686"/>
            <a:ext cx="5881684" cy="34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было 4 газовые камеры и 4 крематория. Все четыре крематория вступили в строй в 1943 году. Точные сроки вступления в строй: 1 марта — крематорий I, 25 июня — крематорий II, 22 марта — крематорий III, 4 апреля — крематорий IV. Среднее число трупов, сожжённых за 24 часа с учетом трёхчасового перерыва в сутки для очистки печей в 30 печах первых двух крематориев равнялось 5 000, а в 16 печах крематориев I и II — 3 000.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929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фото — санитарный барак, туалет. В этом же бараке находились и умывальни — большие ванны с водой, которой можно было помыть себя. Не было ни бумаги, ни сидений. Заключенные приходили в туалет по расписанию, два раза в день, утром и вечером.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Новые заключённые ежедневно прибывали на поездах в </a:t>
            </a:r>
            <a:r>
              <a:rPr lang="ru-RU" sz="2400" b="1" dirty="0" err="1" smtClean="0">
                <a:solidFill>
                  <a:schemeClr val="accent1"/>
                </a:solidFill>
              </a:rPr>
              <a:t>Аушвиц</a:t>
            </a:r>
            <a:r>
              <a:rPr lang="ru-RU" sz="2400" b="1" dirty="0" smtClean="0">
                <a:solidFill>
                  <a:schemeClr val="accent1"/>
                </a:solidFill>
              </a:rPr>
              <a:t> 2 со всей оккупированной Европы. Прибывших делили на четыре группы.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Первая группа, составлявшая примерно ¾ всех привезённых, отправлялась в газовые камеры в течение нескольких часов. В эту группу входили женщины, дети, старики и все те, кто не прошёл медкомиссию по полной пригодности к работе. Каждый день в лагере могли убивать около 20 000 человек.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Вторая группа заключённых отправлялась на рабскую работу на промышленные предприятия различных компаний. С 1940 года по 1945 годы в комплексе Освенцима были приписаны к фабрикам около 405 тысяч заключённых. Из них более 340 тысяч скончались от болезней и избиений, либо были казнены.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71501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часе езды от Кракова находится ужасающее место,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которое служит хорошим уроком и напоминанием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потомков — лагерь смерти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Если быть точным,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 лагерь был не один, а их было три.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Около города Освенцим, который был переименован немцами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60 километрах от Кракова, 20 мая 1940 года был основан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одноименный концентрационный лагерь.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15370" cy="598331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Третья группа, в основном близнецы и карлики, отправлялись на различные медицинские эксперименты, в частности к доктору Йозефу </a:t>
            </a:r>
            <a:r>
              <a:rPr lang="ru-RU" sz="2400" b="1" dirty="0" err="1" smtClean="0">
                <a:solidFill>
                  <a:schemeClr val="accent1"/>
                </a:solidFill>
              </a:rPr>
              <a:t>Менгеле</a:t>
            </a:r>
            <a:r>
              <a:rPr lang="ru-RU" sz="2400" b="1" dirty="0" smtClean="0">
                <a:solidFill>
                  <a:schemeClr val="accent1"/>
                </a:solidFill>
              </a:rPr>
              <a:t>, известному под прозвищем «ангел смерти». Сам </a:t>
            </a:r>
            <a:r>
              <a:rPr lang="ru-RU" sz="2400" b="1" dirty="0" err="1" smtClean="0">
                <a:solidFill>
                  <a:schemeClr val="accent1"/>
                </a:solidFill>
              </a:rPr>
              <a:t>Менгеле</a:t>
            </a:r>
            <a:r>
              <a:rPr lang="ru-RU" sz="2400" b="1" dirty="0" smtClean="0">
                <a:solidFill>
                  <a:schemeClr val="accent1"/>
                </a:solidFill>
              </a:rPr>
              <a:t> после войны бежал в Южную Америку, где скрываясь от преследования, жил себе спокойно до 67 лет, пока не умер от инсульта купаясь в океане.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Четвёртая группа, преимущественно женщины, отбирались в группу «Канада» для личного использования немцами в качестве прислуги и личных рабов, а также для сортировки личного имущества заключённых, прибывающих в лагерь. Название «Канада» было выбрано как издевка над польскими заключёнными — в Польше слово «Канада» часто использовалось как восклицание при виде ценного подарка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5911873"/>
          </a:xfrm>
        </p:spPr>
        <p:txBody>
          <a:bodyPr/>
          <a:lstStyle/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Когда 27 января 1945 года советские солдаты заняли Освенцим, они нашли там около 7,5 тыс. выживших узников, а в частично уцелевших бараках-складах — 1 185 345 мужских и женских костюмов, 43 255 пар мужской и женской обуви, 13 694 ковра, огромное количество зубных щёток и кисточек для бритья, а также другие мелкие предметы домашнего обихода. Более 58 тыс. заключённых были вывезены или убиты немцами.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6858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А это — виселица на которой был вздёрнут </a:t>
            </a:r>
            <a:r>
              <a:rPr lang="ru-RU" sz="2000" b="1" dirty="0" err="1" smtClean="0">
                <a:solidFill>
                  <a:schemeClr val="accent1"/>
                </a:solidFill>
              </a:rPr>
              <a:t>комендат</a:t>
            </a:r>
            <a:r>
              <a:rPr lang="ru-RU" sz="2000" b="1" dirty="0" smtClean="0">
                <a:solidFill>
                  <a:schemeClr val="accent1"/>
                </a:solidFill>
              </a:rPr>
              <a:t> Освенцима Рудольф </a:t>
            </a:r>
            <a:r>
              <a:rPr lang="ru-RU" sz="2000" b="1" dirty="0" err="1" smtClean="0">
                <a:solidFill>
                  <a:schemeClr val="accent1"/>
                </a:solidFill>
              </a:rPr>
              <a:t>Хёсс</a:t>
            </a:r>
            <a:r>
              <a:rPr lang="ru-RU" sz="2000" b="1" dirty="0" smtClean="0">
                <a:solidFill>
                  <a:schemeClr val="accent1"/>
                </a:solidFill>
              </a:rPr>
              <a:t>. Особенно приятно, что это было сделано именно в </a:t>
            </a:r>
            <a:r>
              <a:rPr lang="ru-RU" sz="2000" b="1" dirty="0" err="1" smtClean="0">
                <a:solidFill>
                  <a:schemeClr val="accent1"/>
                </a:solidFill>
              </a:rPr>
              <a:t>Аушвице</a:t>
            </a:r>
            <a:r>
              <a:rPr lang="ru-RU" sz="2000" b="1" dirty="0" smtClean="0">
                <a:solidFill>
                  <a:schemeClr val="accent1"/>
                </a:solidFill>
              </a:rPr>
              <a:t>, рядом не только с бараками, колючей проволокой, крематорием, но и рядом с домом, в котором он жил. Его жена, </a:t>
            </a:r>
            <a:r>
              <a:rPr lang="ru-RU" sz="2000" b="1" dirty="0" err="1" smtClean="0">
                <a:solidFill>
                  <a:schemeClr val="accent1"/>
                </a:solidFill>
              </a:rPr>
              <a:t>Хедвиге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</a:rPr>
              <a:t>Хензель</a:t>
            </a:r>
            <a:r>
              <a:rPr lang="ru-RU" sz="2000" b="1" dirty="0" smtClean="0">
                <a:solidFill>
                  <a:schemeClr val="accent1"/>
                </a:solidFill>
              </a:rPr>
              <a:t>, описывала их жизнь с пятью детьми в этом доме, в концентрационном лагере, как РАЙСКУЮ. Еврейские женщины прислуживали по дому </a:t>
            </a:r>
            <a:r>
              <a:rPr lang="ru-RU" sz="2000" b="1" dirty="0" err="1" smtClean="0">
                <a:solidFill>
                  <a:schemeClr val="accent1"/>
                </a:solidFill>
              </a:rPr>
              <a:t>Хедвиге</a:t>
            </a:r>
            <a:r>
              <a:rPr lang="ru-RU" sz="2000" b="1" dirty="0" smtClean="0">
                <a:solidFill>
                  <a:schemeClr val="accent1"/>
                </a:solidFill>
              </a:rPr>
              <a:t>, но, как правило, дольше трех недель никто в лагере не выживал, так что прислуга менялась часто.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63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6381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95000"/>
                  </a:schemeClr>
                </a:solidFill>
              </a:rPr>
              <a:t>Запомните это и расскажите своим детям. Эта история не должна повторяться.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GB" sz="2400" dirty="0" smtClean="0">
                <a:hlinkClick r:id="rId2"/>
              </a:rPr>
              <a:t>http://images.yandex.ru/yandsearch?text=%D0%BE%D1%81%D0%B2%D0%B5%D0%BD%D1%86%D0%B8%D0%BC&amp;stype=image&amp;lr=11143&amp;noreask=1</a:t>
            </a:r>
            <a:endParaRPr lang="ru-RU" sz="2400" dirty="0" smtClean="0"/>
          </a:p>
          <a:p>
            <a:r>
              <a:rPr lang="en-GB" sz="2400" dirty="0" smtClean="0">
                <a:hlinkClick r:id="rId3"/>
              </a:rPr>
              <a:t>http://dic.academic.ru/dic.nsf/enc_geo/3688/%D0%9E%D1%81%D0%B2%D0%B5%D0%BD%D1%86%D0%B8%D0%BC</a:t>
            </a:r>
            <a:endParaRPr lang="ru-RU" sz="2400" dirty="0" smtClean="0"/>
          </a:p>
          <a:p>
            <a:r>
              <a:rPr lang="en-GB" sz="2400" dirty="0" smtClean="0">
                <a:hlinkClick r:id="rId4"/>
              </a:rPr>
              <a:t>http://vip.lenta.ru/topic/victory/auschwitz.htm</a:t>
            </a:r>
            <a:endParaRPr lang="ru-RU" sz="2400" dirty="0" smtClean="0"/>
          </a:p>
          <a:p>
            <a:r>
              <a:rPr lang="en-GB" sz="2400" dirty="0" smtClean="0">
                <a:hlinkClick r:id="rId5"/>
              </a:rPr>
              <a:t>http://www.ejwiki.org/wiki/%D0%9E%D1%81%D0%B2%D0%B5%D0%BD%D1%86%D0%B8%D0%BC_%28%D0%BA%D0%BE%D0%BD%D1%86%D0%B5%D0%BD%D1%82%D1%80%D0%B0%D1%86%D0%B8%D0%BE%D0%BD%D0%BD%D1%8B%D0%B9_%D0%BB%D0%B0%D0%B3%D0%B5%D1%80%D1%8C%29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Лагерь Аушвиц-1 изначально предназначался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для польских политических заключенных,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противников и врагов власти немецких оккупантов.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3286124"/>
            <a:ext cx="7429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лагерь был окружен двумя рядами колючей проволоки и сторожевыми башнями. За попытку только подойти к этой ограде любого заключенного ждала кара — немедленная смерть.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6381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85918" y="0"/>
            <a:ext cx="600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мнение, что большинство заключенных были евреями, но это не так. Почти все евреи не успевали стать заключенными, и сразу уничтожались в газовых камерах.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00438"/>
            <a:ext cx="5715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3504" y="0"/>
            <a:ext cx="40004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Новых заключенных при входе в лагерь встречала вывеска на немецком: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Arbeit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Macht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Frei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труд делает свободным, что, конечно, было ложью. Освободиться из лагеря можно было только одним путем — умереть.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5720" y="2954654"/>
            <a:ext cx="29289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Попасть на территорию лагеря для заключенный мог только через эти ворота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заключенные лагеря обязаны были пришивать к своим тюремным робам нашивку, обозначающую их принадлежность к одной из групп.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Большинство из них были политическими заключенными.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Поезда с евреями со всей </a:t>
            </a:r>
            <a:r>
              <a:rPr lang="ru-RU" sz="2400" b="1" dirty="0" err="1" smtClean="0">
                <a:solidFill>
                  <a:schemeClr val="accent1"/>
                </a:solidFill>
              </a:rPr>
              <a:t>окупированной</a:t>
            </a:r>
            <a:r>
              <a:rPr lang="ru-RU" sz="2400" b="1" dirty="0" smtClean="0">
                <a:solidFill>
                  <a:schemeClr val="accent1"/>
                </a:solidFill>
              </a:rPr>
              <a:t> нацистами Европы прибывали на станцию </a:t>
            </a:r>
            <a:r>
              <a:rPr lang="ru-RU" sz="2400" b="1" dirty="0" err="1" smtClean="0">
                <a:solidFill>
                  <a:schemeClr val="accent1"/>
                </a:solidFill>
              </a:rPr>
              <a:t>Биркенау</a:t>
            </a:r>
            <a:r>
              <a:rPr lang="ru-RU" sz="2400" b="1" dirty="0" smtClean="0">
                <a:solidFill>
                  <a:schemeClr val="accent1"/>
                </a:solidFill>
              </a:rPr>
              <a:t>, и там проходила сортировка, осмотр евреев врачом СС. Все, кто казались ему не подходящими для работы, отправлялись на смерть в тот же день. Он просто стоял и показывал пальцем, кому умирать, а кому работать в лагере. Но конец для всех был одинаков — смерть. Как только человек становился недееспособным, его тут же отправляли в газовую камеру.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Других евреев заставляли собирать со своих убитых в газовых камерах собратьев все ценные вещи, вырывали золотые коронки, состригали с женщин волосы, снимали украшения, часы, очки. Все это шло для целей 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786214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04"/>
            <a:ext cx="43576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семирно известный лагерь смерти - Освенцим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428868"/>
            <a:ext cx="40004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мирно известный лагерь смерти - Освенцим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929066"/>
            <a:ext cx="428624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643446"/>
            <a:ext cx="435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фото видны протезы, оставшиеся от инвалидов. Всех больных, слабых, старых, беременных, маленьких детей убивали сразу по прибытию в лагерь.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neuroka.ru_lit_vov_pesny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E7"/>
      </a:accent6>
      <a:hlink>
        <a:srgbClr val="FFFF99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vneuroka.ru_lit_vov_pesny</Template>
  <TotalTime>60</TotalTime>
  <Words>1409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vneuroka.ru_lit_vov_pesny</vt:lpstr>
      <vt:lpstr>Освенцим – лагерь смерти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Освенцим – лагерь смерти  </dc:title>
  <dc:creator>Хозяин</dc:creator>
  <cp:lastModifiedBy>Хозяин</cp:lastModifiedBy>
  <cp:revision>9</cp:revision>
  <dcterms:created xsi:type="dcterms:W3CDTF">2012-05-05T20:43:18Z</dcterms:created>
  <dcterms:modified xsi:type="dcterms:W3CDTF">2012-07-23T15:42:51Z</dcterms:modified>
</cp:coreProperties>
</file>