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75" r:id="rId3"/>
    <p:sldId id="271" r:id="rId4"/>
    <p:sldId id="268" r:id="rId5"/>
    <p:sldId id="257" r:id="rId6"/>
    <p:sldId id="262" r:id="rId7"/>
    <p:sldId id="264" r:id="rId8"/>
    <p:sldId id="258" r:id="rId9"/>
    <p:sldId id="272" r:id="rId10"/>
    <p:sldId id="267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38" autoAdjust="0"/>
    <p:restoredTop sz="94660"/>
  </p:normalViewPr>
  <p:slideViewPr>
    <p:cSldViewPr>
      <p:cViewPr varScale="1">
        <p:scale>
          <a:sx n="68" d="100"/>
          <a:sy n="68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F6218-9FC8-49EE-AA64-1659512531D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C9C83-DFEF-4B85-A547-4D309AECF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6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9C83-DFEF-4B85-A547-4D309AECFB3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28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qli.ru/wp-content/uploads/disabled-child.jpg&amp;p=5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otd365.ru/foto/det.jpg&amp;p=47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UNICEF%20-%20&#1048;&#1085;&#1082;&#1083;&#1102;&#1079;&#1080;&#1074;&#1085;&#1086;&#1077;%20&#1086;&#1073;&#1088;&#1072;&#1079;&#1086;&#1074;&#1072;&#1085;&#1080;&#1077;%20-%20&#1044;&#1086;&#1089;&#1082;&#1072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age.shutterstock.com/display_pic_with_logo/57521/57521,1202541272,2/stock-photo-children-s-faces-9283402.jpg&amp;p=335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.sunhome.ru/UsersGallery/Cards/155/25232105.jpg&amp;p=337" TargetMode="Externa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://kolyan.net/uploads/posts/2009-11/1259516725_5.jpg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images.yandex.ru/yandsearch?ed=1&amp;rpt=simage&amp;text=%D0%BA%D0%B0%D1%80%D1%82%D0%B8%D0%BD%D0%BA%D0%B0%20%D1%83%D1%80%D0%BE%D0%BA%D0%B8%20%D1%84%D0%B8%D0%B7%D0%BA%D1%83%D0%BB%D1%8C%D1%82%D1%83%D1%80%D1%8B&amp;img_url=www.imageholder.ru/kf/3fdca2938646_1043B/image.png&amp;p=16" TargetMode="External"/><Relationship Id="rId7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rukami-angela.ru/upload/iblock/b77/1.jpg&amp;p=3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s44.radikal.ru/i103/0811/cb/92f97c4d70f2.jpg&amp;p=161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gorod.cn.ua/image/news/foto/ft_04.12.08_invalidi_11.jpg&amp;p=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qli.ru/wp-content/uploads/disabled-child.jpg&amp;p=500" TargetMode="External"/><Relationship Id="rId3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livejournal.ru/static/files/photos/zoom/617_para.jpg&amp;p=278" TargetMode="External"/><Relationship Id="rId7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images01.olx.ru/ui/4/19/22/62941722_1---.jpg&amp;p=108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yuga.ru/media/d_dom.jpg&amp;p=231" TargetMode="External"/><Relationship Id="rId5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.zigonet.com/acrobatie/acrobatie-fauteuil-roulant_4870_w460.jpg&amp;p=300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images.yandex.ru/yandsearch?ed=1&amp;rpt=simage&amp;text=%D0%9F%D1%80%D0%B0%D0%B2%D0%B0%20%D1%80%D0%B5%D0%B1%D1%91%D0%BD%D0%BA%D0%B0%20%D1%81%20%D0%BE%D0%B3%D1%80%D0%B0%D0%BD%D0%B8%D1%87%D0%B5%D0%BD%D0%BD%D1%8B%D0%BC%D0%B8%20%D0%B2%D0%BE%D0%B7%D0%BC%D0%BE%D0%B6%D0%BD%D0%BE%D1%81%D1%82%D1%8F%D0%BC%D0%B8&amp;img_url=www.museum.ru/imgB.asp?42318&amp;p=16" TargetMode="External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6678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МЕЖДУНАРОДНЫЙ ДЕНЬ ИНВАЛИДОВ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2952328" cy="21793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Год установления: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3 декабря 1992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31" y="3140967"/>
            <a:ext cx="264726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Кем установлен: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ГЕНЕРАЛЬНОЙ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АССАМБЛЕЙ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ОРГАНИЗАЦИИ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ОБЪЕДИНЕННЫХ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НАЦИЙ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tyumsmu.ru/assets/images/news/2015/20152/94651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98" b="66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3920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5-tub.yandex.net/i?id=97043834-0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429264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.yandex.net/i?id=103141410-10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66"/>
            <a:ext cx="1857388" cy="189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fl-life.com.ua/inclusion/wp-content/uploads/2014/07/edinclusi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92" y="4176040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TUqASJiDaVLkI6uCVdLDDoc7DuKmnxztTmB_9kTZuZJRZR_sh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3617"/>
            <a:ext cx="4035164" cy="40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928670"/>
            <a:ext cx="69294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Спасибо за внимание!</a:t>
            </a:r>
            <a:endParaRPr lang="ru-RU" sz="100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626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CEF - Инклюзивное образование - Дос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32776"/>
            <a:ext cx="5050904" cy="443484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Сегодня день особый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особенных людей,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все желаем, чтоб недуги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Прочь ушли скорей.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Пусть солнце светит ярче,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Красивый огонек,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помни, в этой жизни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 не одинок!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doorinworld.ru/images/stories/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3" y="2276872"/>
            <a:ext cx="3985592" cy="279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605142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Всем детям должна быть обеспечена возможность определить себя как личность и реализовать свои возможности, в безопасных и благоприятных условиях…"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im0-tub.yandex.net/i?id=127779148-08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4361548"/>
            <a:ext cx="2788932" cy="1803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3" descr="http://www.pravadetey.ru/img/5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20272" y="188640"/>
            <a:ext cx="192882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8" name="Picture 2" descr="http://www.pravmir.ru/wp-content/uploads/2012/12/inval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9" y="3661588"/>
            <a:ext cx="4089066" cy="306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4-tub.yandex.net/i?id=31305935-05">
            <a:hlinkClick r:id="rId3"/>
          </p:cNvPr>
          <p:cNvPicPr/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01014" cy="7858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Декларации прав ребенка: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7472386" cy="507209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	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имеет право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семью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заботу и защиту со стороны государства, если нет временной или постоянной защиты со стороны родителей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посещать школу и учиться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равенство в правах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свободно выражать свои мысли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собственное мнение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имя и гражданство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получение информации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защиту от насилия и жестокого обращения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медицинское обслуживание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отдых и досуг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7030A0"/>
                </a:solidFill>
              </a:rPr>
              <a:t>на дополнительную помощь со стороны государства,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   если есть особые потребности (например,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   у детей с ограниченными возможностями) .</a:t>
            </a:r>
          </a:p>
        </p:txBody>
      </p:sp>
      <p:pic>
        <p:nvPicPr>
          <p:cNvPr id="8197" name="Picture 5" descr="Картинка 38 из 49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643182"/>
            <a:ext cx="1857388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1" descr="http://bk-detstvo.narod.ru/images/pravo_konvencia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785794"/>
            <a:ext cx="15049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857760"/>
            <a:ext cx="1785950" cy="1581141"/>
          </a:xfrm>
          <a:prstGeom prst="rect">
            <a:avLst/>
          </a:prstGeom>
          <a:noFill/>
        </p:spPr>
      </p:pic>
      <p:pic>
        <p:nvPicPr>
          <p:cNvPr id="2" name="detskie_pesni_-_dorogoju_dobra_(zvukoff.ru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182010" y="613410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Вера Юрьевна\Мои документы\Мои рисунки, музыка\Новая папка (2)\C09-17.jpg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9"/>
            <a:ext cx="8858312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ли дети могут учиться в школе?</a:t>
            </a:r>
            <a:endParaRPr lang="ru-RU" dirty="0"/>
          </a:p>
        </p:txBody>
      </p:sp>
      <p:pic>
        <p:nvPicPr>
          <p:cNvPr id="10" name="Рисунок 9" descr="http://im4-tub.yandex.net/i?id=153753266-15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80" y="4327101"/>
            <a:ext cx="2728641" cy="2253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http://im4-tub.yandex.net/i?id=38640334-02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60" y="1268760"/>
            <a:ext cx="3194710" cy="2340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http://im8-tub.yandex.net/i?id=70393918-13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088" y="919204"/>
            <a:ext cx="2929837" cy="22937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6" descr="http://im0-tub-ru.yandex.net/i?id=147312433-66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129" y="4005064"/>
            <a:ext cx="2736304" cy="2021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7-tub.yandex.net/i?id=111339906-08"/>
          <p:cNvSpPr>
            <a:spLocks noChangeAspect="1" noChangeArrowheads="1"/>
          </p:cNvSpPr>
          <p:nvPr/>
        </p:nvSpPr>
        <p:spPr bwMode="auto">
          <a:xfrm>
            <a:off x="155575" y="-433388"/>
            <a:ext cx="135255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im0-tub.yandex.net/i?id=103372185-07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9355" y="1359087"/>
            <a:ext cx="2357454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507388440" descr="http://www.domsovetof.ru/_ph/4/2/50738844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28" y="1949986"/>
            <a:ext cx="229339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http://www.maecenas.ru/images/clip_image016_00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036223"/>
            <a:ext cx="2723194" cy="23931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http://www.maecenas.ru/images/clip_image018_000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929066"/>
            <a:ext cx="2428892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214282" y="142852"/>
            <a:ext cx="8643998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Занимаются творчеством, спортом, создают художественные произведения.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i-tmb-0x" descr="http://im0-tub.yandex.net/i?id=15694697-0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359087"/>
            <a:ext cx="2579178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 descr="http://www.zateevo.ru/userfiles/image/Kalendar/Den_invalidov/den_invalidov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509120"/>
            <a:ext cx="2005121" cy="1951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http://im3-tub.yandex.net/i?id=328485-06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58" y="2348880"/>
            <a:ext cx="1919242" cy="1801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http://im4-tub.yandex.net/i?id=153828471-14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388" y="260648"/>
            <a:ext cx="155733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http://im3-tub.yandex.net/i?id=10271287-04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4040" y="1669869"/>
            <a:ext cx="2341252" cy="3002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http://im5-tub.yandex.net/i?id=41112394-05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0265" y="3789040"/>
            <a:ext cx="4000528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http://im7-tub.yandex.net/i?id=111339906-08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064" y="313812"/>
            <a:ext cx="385765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http://im5-tub.yandex.net/i?id=97043834-01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99792" y="476672"/>
            <a:ext cx="125304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5-tub.yandex.net/i?id=97043834-01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33172" y="5217800"/>
            <a:ext cx="1380326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spektiva-inva.ru/userfiles/deti-ravny_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87"/>
          <a:stretch/>
        </p:blipFill>
        <p:spPr bwMode="auto">
          <a:xfrm>
            <a:off x="-30118" y="1340768"/>
            <a:ext cx="9201020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9735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1214</TotalTime>
  <Words>98</Words>
  <Application>Microsoft Office PowerPoint</Application>
  <PresentationFormat>Экран (4:3)</PresentationFormat>
  <Paragraphs>34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МЕЖДУНАРОДНЫЙ ДЕНЬ ИНВАЛИДОВ</vt:lpstr>
      <vt:lpstr>Слайд 2</vt:lpstr>
      <vt:lpstr>Слайд 3</vt:lpstr>
      <vt:lpstr>Слайд 4</vt:lpstr>
      <vt:lpstr>В  Декларации прав ребенка: </vt:lpstr>
      <vt:lpstr>Все ли дети могут учиться в школе?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Рияна</dc:creator>
  <cp:lastModifiedBy>Пользователь</cp:lastModifiedBy>
  <cp:revision>111</cp:revision>
  <dcterms:modified xsi:type="dcterms:W3CDTF">2016-12-01T16:44:26Z</dcterms:modified>
</cp:coreProperties>
</file>