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mp3" ContentType="audio/mpe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69" r:id="rId2"/>
    <p:sldId id="275" r:id="rId3"/>
    <p:sldId id="271" r:id="rId4"/>
    <p:sldId id="268" r:id="rId5"/>
    <p:sldId id="257" r:id="rId6"/>
    <p:sldId id="262" r:id="rId7"/>
    <p:sldId id="264" r:id="rId8"/>
    <p:sldId id="258" r:id="rId9"/>
    <p:sldId id="272" r:id="rId10"/>
    <p:sldId id="267" r:id="rId11"/>
    <p:sldId id="274" r:id="rId12"/>
    <p:sldId id="27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9338" autoAdjust="0"/>
    <p:restoredTop sz="94660"/>
  </p:normalViewPr>
  <p:slideViewPr>
    <p:cSldViewPr>
      <p:cViewPr varScale="1">
        <p:scale>
          <a:sx n="68" d="100"/>
          <a:sy n="68" d="100"/>
        </p:scale>
        <p:origin x="-129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1F6218-9FC8-49EE-AA64-1659512531DA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CC9C83-DFEF-4B85-A547-4D309AECFB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31623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CC9C83-DFEF-4B85-A547-4D309AECFB3D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672842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4="http://schemas.microsoft.com/office/powerpoint/2010/main" Requires="p14">
      <p:transition spd="slow" p14:dur="30000" advClick="0" advTm="30000"/>
    </mc:Choice>
    <mc:Fallback>
      <p:transition spd="slow" advClick="0" advTm="30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0" advClick="0" advTm="30000"/>
    </mc:Choice>
    <mc:Fallback>
      <p:transition spd="slow" advClick="0" advTm="30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0" advClick="0" advTm="30000"/>
    </mc:Choice>
    <mc:Fallback>
      <p:transition spd="slow" advClick="0" advTm="30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0" advClick="0" advTm="30000"/>
    </mc:Choice>
    <mc:Fallback>
      <p:transition spd="slow" advClick="0" advTm="30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4="http://schemas.microsoft.com/office/powerpoint/2010/main" Requires="p14">
      <p:transition spd="slow" p14:dur="30000" advClick="0" advTm="30000"/>
    </mc:Choice>
    <mc:Fallback>
      <p:transition spd="slow" advClick="0" advTm="30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0" advClick="0" advTm="30000"/>
    </mc:Choice>
    <mc:Fallback>
      <p:transition spd="slow" advClick="0" advTm="30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0" advClick="0" advTm="30000"/>
    </mc:Choice>
    <mc:Fallback>
      <p:transition spd="slow" advClick="0" advTm="30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0" advClick="0" advTm="30000"/>
    </mc:Choice>
    <mc:Fallback>
      <p:transition spd="slow" advClick="0" advTm="30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0" advClick="0" advTm="30000"/>
    </mc:Choice>
    <mc:Fallback>
      <p:transition spd="slow" advClick="0" advTm="30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0" advClick="0" advTm="30000"/>
    </mc:Choice>
    <mc:Fallback>
      <p:transition spd="slow" advClick="0" advTm="30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0" advClick="0" advTm="30000"/>
    </mc:Choice>
    <mc:Fallback>
      <p:transition spd="slow" advClick="0" advTm="30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30000" advClick="0" advTm="30000"/>
    </mc:Choice>
    <mc:Fallback>
      <p:transition spd="slow" advClick="0" advTm="30000"/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hyperlink" Target="http://images.yandex.ru/yandsearch?ed=1&amp;text=%D0%BA%D0%B0%D1%80%D1%82%D0%B8%D0%BD%D0%BA%D0%B8%20%D0%B4%D0%B5%D1%82%D0%B8%20%D0%B8%D0%BD%D0%B2%D0%B0%D0%BB%D0%B8%D0%B4%D1%8B&amp;stype=simage&amp;img_url=www.qli.ru/wp-content/uploads/disabled-child.jpg&amp;p=500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hyperlink" Target="http://images.yandex.ru/yandsearch?ed=1&amp;text=%D0%BA%D0%B0%D1%80%D1%82%D0%B8%D0%BD%D0%BA%D0%B8%20%D0%B4%D0%B5%D1%82%D0%B8%20%D0%B8%D0%BD%D0%B2%D0%B0%D0%BB%D0%B8%D0%B4%D1%8B&amp;stype=simage&amp;img_url=www.otd365.ru/foto/det.jpg&amp;p=475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&#1055;&#1086;&#1083;&#1100;&#1079;&#1086;&#1074;&#1072;&#1090;&#1077;&#1083;&#1100;\Desktop\UNICEF%20-%20&#1048;&#1085;&#1082;&#1083;&#1102;&#1079;&#1080;&#1074;&#1085;&#1086;&#1077;%20&#1086;&#1073;&#1088;&#1072;&#1079;&#1086;&#1074;&#1072;&#1085;&#1080;&#1077;%20-%20&#1044;&#1086;&#1089;&#1082;&#1072;.mp4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images.yandex.ru/yandsearch?ed=1&amp;text=%D0%BA%D0%B0%D1%80%D1%82%D0%B8%D0%BD%D0%BA%D0%B8%20%D0%B4%D0%B5%D1%82%D0%B8%20%D0%B8%D0%BD%D0%B2%D0%B0%D0%BB%D0%B8%D0%B4%D1%8B&amp;stype=simage&amp;img_url=image.shutterstock.com/display_pic_with_logo/57521/57521,1202541272,2/stock-photo-children-s-faces-9283402.jpg&amp;p=335" TargetMode="Externa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hyperlink" Target="http://images.yandex.ru/yandsearch?ed=1&amp;text=%D0%BA%D0%B0%D1%80%D1%82%D0%B8%D0%BD%D0%BA%D0%B8%20%D0%B4%D0%B5%D1%82%D0%B8%20%D0%B8%D0%BD%D0%B2%D0%B0%D0%BB%D0%B8%D0%B4%D1%8B&amp;stype=simage&amp;img_url=img.sunhome.ru/UsersGallery/Cards/155/25232105.jpg&amp;p=337" TargetMode="External"/><Relationship Id="rId7" Type="http://schemas.openxmlformats.org/officeDocument/2006/relationships/image" Target="../media/image10.gif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openxmlformats.org/officeDocument/2006/relationships/image" Target="../media/image9.jpeg"/><Relationship Id="rId5" Type="http://schemas.openxmlformats.org/officeDocument/2006/relationships/hyperlink" Target="http://kolyan.net/uploads/posts/2009-11/1259516725_5.jpg" TargetMode="External"/><Relationship Id="rId10" Type="http://schemas.openxmlformats.org/officeDocument/2006/relationships/image" Target="../media/image12.png"/><Relationship Id="rId4" Type="http://schemas.openxmlformats.org/officeDocument/2006/relationships/image" Target="../media/image8.jpeg"/><Relationship Id="rId9" Type="http://schemas.microsoft.com/office/2007/relationships/media" Target="../media/media2.mp3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hyperlink" Target="http://images.yandex.ru/yandsearch?ed=1&amp;rpt=simage&amp;text=%D0%BA%D0%B0%D1%80%D1%82%D0%B8%D0%BD%D0%BA%D0%B0%20%D1%83%D1%80%D0%BE%D0%BA%D0%B8%20%D1%84%D0%B8%D0%B7%D0%BA%D1%83%D0%BB%D1%8C%D1%82%D1%83%D1%80%D1%8B&amp;img_url=www.imageholder.ru/kf/3fdca2938646_1043B/image.png&amp;p=16" TargetMode="External"/><Relationship Id="rId7" Type="http://schemas.openxmlformats.org/officeDocument/2006/relationships/hyperlink" Target="http://images.yandex.ru/yandsearch?ed=1&amp;rpt=simage&amp;text=%D0%BA%D0%B0%D1%80%D1%82%D0%B8%D0%BD%D0%BA%D0%B8%20%D0%B4%D0%B5%D1%82%D0%B8%20%D0%B8%D0%BD%D0%B2%D0%B0%D0%BB%D0%B8%D0%B4%D1%8B&amp;img_url=www.rukami-angela.ru/upload/iblock/b77/1.jpg&amp;p=39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hyperlink" Target="http://images.yandex.ru/yandsearch?ed=1&amp;text=%D1%8D%D0%BC%D0%B1%D0%BB%D0%B5%D0%BC%D0%B0%20%D0%BA%20%D0%B4%D0%BD%D1%8E%20%D0%B8%D0%BD%D0%B2%D0%B0%D0%BB%D0%B8%D0%B4%D0%B0&amp;stype=simage&amp;img_url=s44.radikal.ru/i103/0811/cb/92f97c4d70f2.jpg&amp;p=161" TargetMode="External"/><Relationship Id="rId4" Type="http://schemas.openxmlformats.org/officeDocument/2006/relationships/image" Target="../media/image14.jpeg"/><Relationship Id="rId9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hyperlink" Target="http://images.yandex.ru/yandsearch?ed=1&amp;rpt=simage&amp;text=%D0%BA%D0%B0%D1%80%D1%82%D0%B8%D0%BD%D0%BA%D0%B8%20%D0%B4%D0%B5%D1%82%D0%B8%20%D0%B8%D0%BD%D0%B2%D0%B0%D0%BB%D0%B8%D0%B4%D1%8B&amp;img_url=www.gorod.cn.ua/image/news/foto/ft_04.12.08_invalidi_11.jpg&amp;p=123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13" Type="http://schemas.openxmlformats.org/officeDocument/2006/relationships/hyperlink" Target="http://images.yandex.ru/yandsearch?ed=1&amp;text=%D0%BA%D0%B0%D1%80%D1%82%D0%B8%D0%BD%D0%BA%D0%B8%20%D0%B4%D0%B5%D1%82%D0%B8%20%D0%B8%D0%BD%D0%B2%D0%B0%D0%BB%D0%B8%D0%B4%D1%8B&amp;stype=simage&amp;img_url=www.qli.ru/wp-content/uploads/disabled-child.jpg&amp;p=500" TargetMode="External"/><Relationship Id="rId3" Type="http://schemas.openxmlformats.org/officeDocument/2006/relationships/hyperlink" Target="http://images.yandex.ru/yandsearch?ed=1&amp;rpt=simage&amp;text=%D0%BA%D0%B0%D1%80%D1%82%D0%B8%D0%BD%D0%BA%D0%B8%20%D0%B4%D0%B5%D1%82%D0%B8%20%D0%B8%D0%BD%D0%B2%D0%B0%D0%BB%D0%B8%D0%B4%D1%8B&amp;img_url=www.livejournal.ru/static/files/photos/zoom/617_para.jpg&amp;p=278" TargetMode="External"/><Relationship Id="rId7" Type="http://schemas.openxmlformats.org/officeDocument/2006/relationships/hyperlink" Target="http://images.yandex.ru/yandsearch?ed=1&amp;rpt=simage&amp;text=%D0%BA%D0%B0%D1%80%D1%82%D0%B8%D0%BD%D0%BA%D0%B8%20%D0%B4%D0%B5%D1%82%D0%B8%20%D0%B8%D0%BD%D0%B2%D0%B0%D0%BB%D0%B8%D0%B4%D1%8B&amp;img_url=images01.olx.ru/ui/4/19/22/62941722_1---.jpg&amp;p=108" TargetMode="External"/><Relationship Id="rId12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11" Type="http://schemas.openxmlformats.org/officeDocument/2006/relationships/hyperlink" Target="http://images.yandex.ru/yandsearch?ed=1&amp;rpt=simage&amp;text=%D0%BA%D0%B0%D1%80%D1%82%D0%B8%D0%BD%D0%BA%D0%B8%20%D0%B4%D0%B5%D1%82%D0%B8%20%D0%B8%D0%BD%D0%B2%D0%B0%D0%BB%D0%B8%D0%B4%D1%8B&amp;img_url=www.yuga.ru/media/d_dom.jpg&amp;p=231" TargetMode="External"/><Relationship Id="rId5" Type="http://schemas.openxmlformats.org/officeDocument/2006/relationships/hyperlink" Target="http://images.yandex.ru/yandsearch?ed=1&amp;text=%D0%BA%D0%B0%D1%80%D1%82%D0%B8%D0%BD%D0%BA%D0%B8%20%D0%B4%D0%B5%D1%82%D0%B8%20%D0%B8%D0%BD%D0%B2%D0%B0%D0%BB%D0%B8%D0%B4%D1%8B&amp;stype=simage&amp;img_url=img.zigonet.com/acrobatie/acrobatie-fauteuil-roulant_4870_w460.jpg&amp;p=300" TargetMode="External"/><Relationship Id="rId10" Type="http://schemas.openxmlformats.org/officeDocument/2006/relationships/image" Target="../media/image27.jpeg"/><Relationship Id="rId4" Type="http://schemas.openxmlformats.org/officeDocument/2006/relationships/image" Target="../media/image24.jpeg"/><Relationship Id="rId9" Type="http://schemas.openxmlformats.org/officeDocument/2006/relationships/hyperlink" Target="http://images.yandex.ru/yandsearch?ed=1&amp;rpt=simage&amp;text=%D0%9F%D1%80%D0%B0%D0%B2%D0%B0%20%D1%80%D0%B5%D0%B1%D1%91%D0%BD%D0%BA%D0%B0%20%D1%81%20%D0%BE%D0%B3%D1%80%D0%B0%D0%BD%D0%B8%D1%87%D0%B5%D0%BD%D0%BD%D1%8B%D0%BC%D0%B8%20%D0%B2%D0%BE%D0%B7%D0%BC%D0%BE%D0%B6%D0%BD%D0%BE%D1%81%D1%82%D1%8F%D0%BC%D0%B8&amp;img_url=www.museum.ru/imgB.asp?42318&amp;p=16" TargetMode="External"/><Relationship Id="rId1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80920" cy="667828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МЕЖДУНАРОДНЫЙ ДЕНЬ ИНВАЛИДОВ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251520" y="1268760"/>
            <a:ext cx="2952328" cy="217932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Год установления: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3 декабря 1992 года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0531" y="3140967"/>
            <a:ext cx="2647263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Кем установлен: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ГЕНЕРАЛЬНОЙ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АССАМБЛЕЙ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ОРГАНИЗАЦИИ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ОБЪЕДИНЕННЫХ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НАЦИЙ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http://www.tyumsmu.ru/assets/images/news/2015/20152/9465153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6698" b="6698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4392029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0" advClick="0" advTm="30000"/>
    </mc:Choice>
    <mc:Fallback>
      <p:transition spd="slow" advClick="0" advTm="3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im5-tub.yandex.net/i?id=97043834-01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2396" y="5429264"/>
            <a:ext cx="100965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im3-tub.yandex.net/i?id=103141410-10">
            <a:hlinkClick r:id="rId4"/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357166"/>
            <a:ext cx="1857388" cy="1890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 descr="http://www.fl-life.com.ua/inclusion/wp-content/uploads/2014/07/edinclusiva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6792" y="4176040"/>
            <a:ext cx="6096000" cy="2590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encrypted-tbn0.gstatic.com/images?q=tbn:ANd9GcTUqASJiDaVLkI6uCVdLDDoc7DuKmnxztTmB_9kTZuZJRZR_sh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23617"/>
            <a:ext cx="4035164" cy="40172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5000" advClick="0" advTm="35000"/>
    </mc:Choice>
    <mc:Fallback>
      <p:transition spd="slow" advClick="0" advTm="35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ользователь\Desktop\img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0" advClick="0" advTm="30000"/>
    </mc:Choice>
    <mc:Fallback>
      <p:transition spd="slow" advClick="0" advTm="30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57290" y="928670"/>
            <a:ext cx="692948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0" b="1" dirty="0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Спасибо за внимание!</a:t>
            </a:r>
            <a:endParaRPr lang="ru-RU" sz="10000" b="1" dirty="0">
              <a:solidFill>
                <a:schemeClr val="tx2">
                  <a:lumMod val="75000"/>
                </a:schemeClr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56263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0" advClick="0" advTm="30000"/>
    </mc:Choice>
    <mc:Fallback>
      <p:transition spd="slow" advClick="0" advTm="30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CEF - Инклюзивное образование - Доска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152400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0" advClick="0" advTm="30000"/>
    </mc:Choice>
    <mc:Fallback>
      <p:transition spd="slow" advClick="0" advTm="3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4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504" y="1532776"/>
            <a:ext cx="5050904" cy="4434840"/>
          </a:xfrm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Сегодня день особый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Для особенных людей, 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Мы все желаем, чтоб недуги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Прочь ушли скорей.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Пусть солнце светит ярче, 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Красивый огонек, 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И помни, в этой жизни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Ты не одинок!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050" name="Picture 2" descr="http://doorinworld.ru/images/stories/1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4613" y="2276872"/>
            <a:ext cx="3985592" cy="27909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="" xmlns:p14="http://schemas.microsoft.com/office/powerpoint/2010/main" val="6051420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0" advClick="0" advTm="30000"/>
    </mc:Choice>
    <mc:Fallback>
      <p:transition spd="slow" advClick="0" advTm="30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7158" y="642918"/>
            <a:ext cx="835824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</a:rPr>
              <a:t>«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</a:rPr>
              <a:t>Всем детям должна быть обеспечена возможность определить себя как личность и реализовать свои возможности, в безопасных и благоприятных условиях…" 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Рисунок 5" descr="http://im0-tub.yandex.net/i?id=127779148-08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3608" y="4361548"/>
            <a:ext cx="2788932" cy="180375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Содержимое 3" descr="http://www.pravadetey.ru/img/5.jpg"/>
          <p:cNvPicPr>
            <a:picLocks noGrp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7020272" y="188640"/>
            <a:ext cx="1928826" cy="17859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4098" name="Picture 2" descr="http://www.pravmir.ru/wp-content/uploads/2012/12/invalid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6309" y="3661588"/>
            <a:ext cx="4089066" cy="30668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0" advClick="0" advTm="30000"/>
    </mc:Choice>
    <mc:Fallback>
      <p:transition spd="slow" advClick="0" advTm="3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http://im4-tub.yandex.net/i?id=31305935-05">
            <a:hlinkClick r:id="rId3"/>
          </p:cNvPr>
          <p:cNvPicPr/>
          <p:nvPr/>
        </p:nvPicPr>
        <p:blipFill>
          <a:blip r:embed="rId4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594015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14290"/>
            <a:ext cx="7901014" cy="78581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  Декларации прав ребенка: 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4422"/>
            <a:ext cx="7472386" cy="5072098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dirty="0" smtClean="0"/>
              <a:t>	</a:t>
            </a:r>
            <a:r>
              <a:rPr lang="ru-RU" sz="2400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Ребенок имеет право</a:t>
            </a:r>
            <a:r>
              <a:rPr lang="ru-RU" sz="2400" u="sng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на семью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;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на заботу и защиту со стороны государства, если нет временной или постоянной защиты со стороны родителей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;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посещать школу и учиться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;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на равенство в правах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;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свободно выражать свои мысли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;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на собственное мнение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;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на имя и гражданство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;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на получение информации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;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на защиту от насилия и жестокого обращения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;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на медицинское обслуживание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;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на отдых и досуг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;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2000" i="1" dirty="0" smtClean="0">
                <a:solidFill>
                  <a:srgbClr val="7030A0"/>
                </a:solidFill>
              </a:rPr>
              <a:t>на дополнительную помощь со стороны государства,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ru-RU" sz="2000" i="1" dirty="0" smtClean="0">
                <a:solidFill>
                  <a:srgbClr val="7030A0"/>
                </a:solidFill>
              </a:rPr>
              <a:t>   если есть особые потребности (например, 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ru-RU" sz="2000" i="1" dirty="0" smtClean="0">
                <a:solidFill>
                  <a:srgbClr val="7030A0"/>
                </a:solidFill>
              </a:rPr>
              <a:t>   у детей с ограниченными возможностями) .</a:t>
            </a:r>
          </a:p>
        </p:txBody>
      </p:sp>
      <p:pic>
        <p:nvPicPr>
          <p:cNvPr id="8197" name="Picture 5" descr="Картинка 38 из 496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72198" y="2643182"/>
            <a:ext cx="1857388" cy="150019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Image1" descr="http://bk-detstvo.narod.ru/images/pravo_konvencia.gif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429520" y="785794"/>
            <a:ext cx="1504981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3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72330" y="4857760"/>
            <a:ext cx="1785950" cy="1581141"/>
          </a:xfrm>
          <a:prstGeom prst="rect">
            <a:avLst/>
          </a:prstGeom>
          <a:noFill/>
        </p:spPr>
      </p:pic>
      <p:pic>
        <p:nvPicPr>
          <p:cNvPr id="2" name="detskie_pesni_-_dorogoju_dobra_(zvukoff.ru)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9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8182010" y="6134101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0" advClick="0" advTm="30000"/>
    </mc:Choice>
    <mc:Fallback>
      <p:transition spd="slow" advClick="0" advTm="3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500"/>
                            </p:stCondLst>
                            <p:childTnLst>
                              <p:par>
                                <p:cTn id="2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 numSld="999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C:\Documents and Settings\Вера Юрьевна\Мои документы\Мои рисунки, музыка\Новая папка (2)\C09-17.jpg"/>
          <p:cNvPicPr/>
          <p:nvPr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429"/>
            <a:ext cx="8858312" cy="78581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Все ли дети могут учиться в школе?</a:t>
            </a:r>
            <a:endParaRPr lang="ru-RU" dirty="0"/>
          </a:p>
        </p:txBody>
      </p:sp>
      <p:pic>
        <p:nvPicPr>
          <p:cNvPr id="10" name="Рисунок 9" descr="http://im4-tub.yandex.net/i?id=153753266-15">
            <a:hlinkClick r:id="rId3"/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91680" y="4327101"/>
            <a:ext cx="2728641" cy="225381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Рисунок 10" descr="http://im4-tub.yandex.net/i?id=38640334-02">
            <a:hlinkClick r:id="rId5"/>
          </p:cNvPr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1560" y="1268760"/>
            <a:ext cx="3194710" cy="234011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" name="Рисунок 11" descr="http://im8-tub.yandex.net/i?id=70393918-13">
            <a:hlinkClick r:id="rId7"/>
          </p:cNvPr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364088" y="919204"/>
            <a:ext cx="2929837" cy="229377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3" name="Picture 6" descr="http://im0-tub-ru.yandex.net/i?id=147312433-66-7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724129" y="4005064"/>
            <a:ext cx="2736304" cy="202100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0" advClick="0" advTm="30000"/>
    </mc:Choice>
    <mc:Fallback>
      <p:transition spd="slow" advClick="0" advTm="3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ttp://im7-tub.yandex.net/i?id=111339906-08"/>
          <p:cNvSpPr>
            <a:spLocks noChangeAspect="1" noChangeArrowheads="1"/>
          </p:cNvSpPr>
          <p:nvPr/>
        </p:nvSpPr>
        <p:spPr bwMode="auto">
          <a:xfrm>
            <a:off x="155575" y="-433388"/>
            <a:ext cx="1352550" cy="9144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 descr="http://im0-tub.yandex.net/i?id=103372185-07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79355" y="1359087"/>
            <a:ext cx="2357454" cy="235745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p507388440" descr="http://www.domsovetof.ru/_ph/4/2/507388440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1428" y="1949986"/>
            <a:ext cx="2293394" cy="367240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Рисунок 10" descr="http://www.maecenas.ru/images/clip_image016_0004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28926" y="4036223"/>
            <a:ext cx="2723194" cy="239317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" name="Рисунок 11" descr="http://www.maecenas.ru/images/clip_image018_0002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43636" y="3929066"/>
            <a:ext cx="2428892" cy="250033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3" name="Прямоугольник 12"/>
          <p:cNvSpPr/>
          <p:nvPr/>
        </p:nvSpPr>
        <p:spPr>
          <a:xfrm>
            <a:off x="214282" y="142852"/>
            <a:ext cx="8643998" cy="1077218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Занимаются творчеством, спортом, создают художественные произведения. 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14" name="i-tmb-0x" descr="http://im0-tub.yandex.net/i?id=15694697-00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28926" y="1359087"/>
            <a:ext cx="2579178" cy="235745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0" advClick="0" advTm="30000"/>
    </mc:Choice>
    <mc:Fallback>
      <p:transition spd="slow" advClick="0" advTm="3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Рисунок 2" descr="http://www.zateevo.ru/userfiles/image/Kalendar/Den_invalidov/den_invalidov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504" y="4509120"/>
            <a:ext cx="2005121" cy="19516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Рисунок 7" descr="http://im3-tub.yandex.net/i?id=328485-06">
            <a:hlinkClick r:id="rId3"/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4458" y="2348880"/>
            <a:ext cx="1919242" cy="180125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 descr="http://im4-tub.yandex.net/i?id=153828471-14">
            <a:hlinkClick r:id="rId5"/>
          </p:cNvPr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41388" y="260648"/>
            <a:ext cx="1557339" cy="18573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1" name="Рисунок 10" descr="http://im3-tub.yandex.net/i?id=10271287-04">
            <a:hlinkClick r:id="rId7"/>
          </p:cNvPr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434040" y="1669869"/>
            <a:ext cx="2341252" cy="30029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" name="Рисунок 11" descr="http://im5-tub.yandex.net/i?id=41112394-05">
            <a:hlinkClick r:id="rId9"/>
          </p:cNvPr>
          <p:cNvPicPr/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020265" y="3789040"/>
            <a:ext cx="4000528" cy="285752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3" name="Рисунок 12" descr="http://im7-tub.yandex.net/i?id=111339906-08">
            <a:hlinkClick r:id="rId11"/>
          </p:cNvPr>
          <p:cNvPicPr/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148064" y="313812"/>
            <a:ext cx="3857652" cy="285752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5" name="Рисунок 14" descr="http://im5-tub.yandex.net/i?id=97043834-01">
            <a:hlinkClick r:id="rId13"/>
          </p:cNvPr>
          <p:cNvPicPr/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699792" y="476672"/>
            <a:ext cx="125304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://im5-tub.yandex.net/i?id=97043834-01">
            <a:hlinkClick r:id="rId13"/>
          </p:cNvPr>
          <p:cNvPicPr/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833172" y="5217800"/>
            <a:ext cx="1380326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0" advClick="0" advTm="30000"/>
    </mc:Choice>
    <mc:Fallback>
      <p:transition spd="slow" advClick="0" advTm="3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perspektiva-inva.ru/userfiles/deti-ravny_medium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7187"/>
          <a:stretch/>
        </p:blipFill>
        <p:spPr bwMode="auto">
          <a:xfrm>
            <a:off x="-30118" y="1340768"/>
            <a:ext cx="9201020" cy="38164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6997352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0" advClick="0" advTm="30000"/>
    </mc:Choice>
    <mc:Fallback>
      <p:transition spd="slow" advClick="0" advTm="30000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1214</TotalTime>
  <Words>98</Words>
  <Application>Microsoft Office PowerPoint</Application>
  <PresentationFormat>Экран (4:3)</PresentationFormat>
  <Paragraphs>34</Paragraphs>
  <Slides>12</Slides>
  <Notes>1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МЕЖДУНАРОДНЫЙ ДЕНЬ ИНВАЛИДОВ</vt:lpstr>
      <vt:lpstr>Слайд 2</vt:lpstr>
      <vt:lpstr>Слайд 3</vt:lpstr>
      <vt:lpstr>Слайд 4</vt:lpstr>
      <vt:lpstr>В  Декларации прав ребенка: </vt:lpstr>
      <vt:lpstr>Все ли дети могут учиться в школе?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Рияна</dc:creator>
  <cp:lastModifiedBy>Пользователь</cp:lastModifiedBy>
  <cp:revision>111</cp:revision>
  <dcterms:modified xsi:type="dcterms:W3CDTF">2016-12-01T16:44:26Z</dcterms:modified>
</cp:coreProperties>
</file>