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12"/>
  </p:notesMasterIdLst>
  <p:sldIdLst>
    <p:sldId id="256" r:id="rId2"/>
    <p:sldId id="265" r:id="rId3"/>
    <p:sldId id="257" r:id="rId4"/>
    <p:sldId id="261" r:id="rId5"/>
    <p:sldId id="258" r:id="rId6"/>
    <p:sldId id="262" r:id="rId7"/>
    <p:sldId id="259" r:id="rId8"/>
    <p:sldId id="260" r:id="rId9"/>
    <p:sldId id="266" r:id="rId10"/>
    <p:sldId id="268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3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AC091D-11B5-457A-91E0-0B0AEC725F9E}" type="datetimeFigureOut">
              <a:rPr lang="ru-RU" smtClean="0"/>
              <a:pPr/>
              <a:t>19.11.2013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D97404-CFA7-423B-88E0-2F759B04A90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0641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D97404-CFA7-423B-88E0-2F759B04A906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D181-74D4-48EF-90D0-F4AB7C999416}" type="datetimeFigureOut">
              <a:rPr lang="ru-RU" smtClean="0"/>
              <a:pPr/>
              <a:t>19.11.2013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6AB17-037F-4565-8562-E5AB2647E86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D181-74D4-48EF-90D0-F4AB7C999416}" type="datetimeFigureOut">
              <a:rPr lang="ru-RU" smtClean="0"/>
              <a:pPr/>
              <a:t>19.11.2013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6AB17-037F-4565-8562-E5AB2647E8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D181-74D4-48EF-90D0-F4AB7C999416}" type="datetimeFigureOut">
              <a:rPr lang="ru-RU" smtClean="0"/>
              <a:pPr/>
              <a:t>19.11.2013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6AB17-037F-4565-8562-E5AB2647E8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D181-74D4-48EF-90D0-F4AB7C999416}" type="datetimeFigureOut">
              <a:rPr lang="ru-RU" smtClean="0"/>
              <a:pPr/>
              <a:t>19.11.2013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6AB17-037F-4565-8562-E5AB2647E8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D181-74D4-48EF-90D0-F4AB7C999416}" type="datetimeFigureOut">
              <a:rPr lang="ru-RU" smtClean="0"/>
              <a:pPr/>
              <a:t>19.11.2013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AD06AB17-037F-4565-8562-E5AB2647E8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D181-74D4-48EF-90D0-F4AB7C999416}" type="datetimeFigureOut">
              <a:rPr lang="ru-RU" smtClean="0"/>
              <a:pPr/>
              <a:t>19.11.2013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6AB17-037F-4565-8562-E5AB2647E8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D181-74D4-48EF-90D0-F4AB7C999416}" type="datetimeFigureOut">
              <a:rPr lang="ru-RU" smtClean="0"/>
              <a:pPr/>
              <a:t>19.11.2013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6AB17-037F-4565-8562-E5AB2647E8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D181-74D4-48EF-90D0-F4AB7C999416}" type="datetimeFigureOut">
              <a:rPr lang="ru-RU" smtClean="0"/>
              <a:pPr/>
              <a:t>19.11.2013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6AB17-037F-4565-8562-E5AB2647E8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D181-74D4-48EF-90D0-F4AB7C999416}" type="datetimeFigureOut">
              <a:rPr lang="ru-RU" smtClean="0"/>
              <a:pPr/>
              <a:t>19.11.2013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6AB17-037F-4565-8562-E5AB2647E8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D181-74D4-48EF-90D0-F4AB7C999416}" type="datetimeFigureOut">
              <a:rPr lang="ru-RU" smtClean="0"/>
              <a:pPr/>
              <a:t>19.11.2013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6AB17-037F-4565-8562-E5AB2647E8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D181-74D4-48EF-90D0-F4AB7C999416}" type="datetimeFigureOut">
              <a:rPr lang="ru-RU" smtClean="0"/>
              <a:pPr/>
              <a:t>19.11.2013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6AB17-037F-4565-8562-E5AB2647E8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27BD181-74D4-48EF-90D0-F4AB7C999416}" type="datetimeFigureOut">
              <a:rPr lang="ru-RU" smtClean="0"/>
              <a:pPr/>
              <a:t>19.11.2013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D06AB17-037F-4565-8562-E5AB2647E86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357298"/>
            <a:ext cx="7415234" cy="1857388"/>
          </a:xfrm>
        </p:spPr>
        <p:txBody>
          <a:bodyPr>
            <a:normAutofit/>
          </a:bodyPr>
          <a:lstStyle/>
          <a:p>
            <a:r>
              <a:rPr lang="ru-RU" dirty="0" smtClean="0"/>
              <a:t>Влияние алкоголя на </a:t>
            </a:r>
            <a:r>
              <a:rPr lang="en-US" dirty="0" smtClean="0"/>
              <a:t>        </a:t>
            </a:r>
            <a:r>
              <a:rPr lang="ru-RU" dirty="0" smtClean="0"/>
              <a:t>пищеварение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20000"/>
          </a:bodyPr>
          <a:lstStyle/>
          <a:p>
            <a:pPr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Times New Roman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Times New Roman"/>
              </a:rPr>
              <a:t>                         КАКОВА СТАТИСТИКА ЗАБОЛЕВАНИЙ ЖЕЛУДОЧНО-КИШЕЧНОГО   ТРАКТА СРЕДИ УЧАЩИХСЯ НАШЕЙ ШКОЛЫ?</a:t>
            </a:r>
          </a:p>
          <a:p>
            <a:pPr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Times New Roman"/>
              </a:rPr>
              <a:t>По исследованиям, проведенным вместе с медицинским кабинетом установлено, что в настоящее время учащиеся нашей школы страдают  заболеваниями желудочно-кишечного тракта: гастрит, гастроэнтерит, энтероколит, колит, панкреатит, холецистит, 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дискенезия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желчного пузыря. </a:t>
            </a:r>
          </a:p>
          <a:p>
            <a:pPr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Times New Roman"/>
              </a:rPr>
              <a:t>Ежедневно в медицинский кабинет обращаются 5-6 человек с симптомами желудочно-кишечной недостаточности: боли в животе, тошнота, изжога, чувство тяжести в желудке, головные боли, слабость. Не все, имеющие нарушения пищеварения состоят на учете, но по числу обращений можно сделать вывод, что не менее 30 % учащихся школы страдают заболеваниями желудка и кишечника. </a:t>
            </a:r>
          </a:p>
          <a:p>
            <a:pPr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Times New Roman"/>
              </a:rPr>
              <a:t>Если у вас появляются часто эти симптомы, а так же нерегулярный стул, запоры или поносы, головная боль, слабость, необходимо обследоваться у врача и немедленно начать лечение.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7885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Правда про алкоголь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Влияние алкоголя на пищеварение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   Алкоголь, попав в желудок, раздражает желудочные железы, усиливая сначала их работу. Однако скоро деятельность желудочных желез нарушается, уменьшается выделение желудочного сока, от которого зависит аппетит. У людей, часто употребляющих алкоголь, аппетит исчезает, затрудняется переваривание и усвоение пищи. Развивается заболевание слизистой оболочки желудка, протекающее с болями – </a:t>
            </a:r>
            <a:r>
              <a:rPr lang="ru-RU" sz="2000" dirty="0" smtClean="0">
                <a:solidFill>
                  <a:srgbClr val="FF0000"/>
                </a:solidFill>
              </a:rPr>
              <a:t>гастрит</a:t>
            </a:r>
            <a:r>
              <a:rPr lang="ru-RU" sz="2000" dirty="0" smtClean="0"/>
              <a:t>.</a:t>
            </a:r>
          </a:p>
          <a:p>
            <a:r>
              <a:rPr lang="ru-RU" sz="2000" dirty="0" smtClean="0"/>
              <a:t>Алкоголь нарушает работу поджелудочной железы и печени. Основной объем выпитого перерабатывается в печени. </a:t>
            </a:r>
            <a:r>
              <a:rPr lang="ru-RU" sz="2000" dirty="0" smtClean="0">
                <a:solidFill>
                  <a:srgbClr val="FF0000"/>
                </a:solidFill>
              </a:rPr>
              <a:t>Алкогольный гепатит</a:t>
            </a:r>
            <a:r>
              <a:rPr lang="ru-RU" sz="2000" dirty="0" smtClean="0"/>
              <a:t> переходит в последнюю стадию заболевания – в </a:t>
            </a:r>
            <a:r>
              <a:rPr lang="ru-RU" sz="2000" dirty="0" smtClean="0">
                <a:solidFill>
                  <a:srgbClr val="FF0000"/>
                </a:solidFill>
              </a:rPr>
              <a:t>алкогольный цирроз печени</a:t>
            </a:r>
            <a:r>
              <a:rPr lang="ru-RU" sz="2000" dirty="0" smtClean="0"/>
              <a:t>, что приводит к гибели больного.</a:t>
            </a:r>
          </a:p>
          <a:p>
            <a:endParaRPr lang="ru-RU" sz="20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97285183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Опыт «Спирт – губитель жизни».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В две пробирки нальем по два миллилитра яичного белка. В одну добавим 8 мл воды, а в другую 8 мл спирта.</a:t>
            </a:r>
          </a:p>
          <a:p>
            <a:r>
              <a:rPr lang="ru-RU" sz="2400" dirty="0" smtClean="0"/>
              <a:t>Результат опыта: в первой пробирке белок растворяется, так как является легкорастворимым белком и хорошо усваивается организмом.</a:t>
            </a:r>
          </a:p>
          <a:p>
            <a:r>
              <a:rPr lang="ru-RU" sz="2400" dirty="0" smtClean="0"/>
              <a:t>Во второй пробирке образуется плотный белый осадок – в спирте белки не растворяются, спирт отнимает у них воду. В результате этого нарушаются структура и свойства белка, его функции.</a:t>
            </a:r>
          </a:p>
          <a:p>
            <a:r>
              <a:rPr lang="ru-RU" sz="2400" dirty="0" smtClean="0"/>
              <a:t>Белки начинают разрушаться, что ведет к нарушению работы всех клеток организма.</a:t>
            </a:r>
            <a:endParaRPr lang="ru-RU" sz="24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cirrhosis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43042" y="-24"/>
            <a:ext cx="6579973" cy="6858000"/>
          </a:xfrm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Цитаты великих людей.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«</a:t>
            </a:r>
            <a:r>
              <a:rPr lang="ru-RU" sz="2000" dirty="0" smtClean="0"/>
              <a:t>Пьянство унижает человека, отнимает у него разум, по крайней мере, на время, и в конце концов превращает его в животное».   Жан Жак Руссо.</a:t>
            </a:r>
          </a:p>
          <a:p>
            <a:r>
              <a:rPr lang="ru-RU" sz="2000" dirty="0" smtClean="0"/>
              <a:t>«Человек пьющий ни на что не годен». А.Пушкин.</a:t>
            </a:r>
          </a:p>
          <a:p>
            <a:r>
              <a:rPr lang="ru-RU" sz="2000" dirty="0" smtClean="0"/>
              <a:t>«Я пришел к тому убеждению, что нет такой причины, которая обусловила бы столько страданий и болезней, сколько вызывает их…употребление спиртных напитков». Чарльз Дарвин.</a:t>
            </a:r>
          </a:p>
          <a:p>
            <a:r>
              <a:rPr lang="ru-RU" sz="2000" dirty="0" smtClean="0"/>
              <a:t>«Человечество могло бы достигнуть невероятных успехов, если бы оно было более трезвым». Иоганн Гете.</a:t>
            </a:r>
          </a:p>
          <a:p>
            <a:r>
              <a:rPr lang="ru-RU" sz="2000" dirty="0" smtClean="0"/>
              <a:t>«Трудно себе представить, какая счастливая перемена произошла бы в нашей жизни, если бы люди перестали одурманивать себя и отравлять себя водкой». Лев Толстой.</a:t>
            </a:r>
          </a:p>
          <a:p>
            <a:pPr>
              <a:buNone/>
            </a:pPr>
            <a:endParaRPr lang="ru-RU" sz="2000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«Начало пути – рюмка, середина – выпивающая компания, легкая выпивка, пара рюмок за обедом. Конец – в тюрьме за убийство в пьяном виде, за растрату в психической больнице, в могиле от случайной легкой болезни». Джек Лондон.</a:t>
            </a:r>
          </a:p>
          <a:p>
            <a:r>
              <a:rPr lang="ru-RU" sz="2400" dirty="0" smtClean="0"/>
              <a:t>«Вино губит телесное здоровье людей, губит умственные способности, губит благосостояние семей и , что всего ужаснее, губит души людей и их потомство». Лев Толстой.</a:t>
            </a:r>
          </a:p>
          <a:p>
            <a:r>
              <a:rPr lang="ru-RU" sz="2400" dirty="0" smtClean="0"/>
              <a:t>«Вино затемняет сознание человека и усыпляет его совесть, делает его более доступным к дурным побуждениям и поступкам». </a:t>
            </a:r>
            <a:r>
              <a:rPr lang="ru-RU" sz="2400" smtClean="0"/>
              <a:t>Лев Толстой.</a:t>
            </a:r>
            <a:endParaRPr lang="ru-RU" sz="2400" dirty="0"/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142</TotalTime>
  <Words>417</Words>
  <Application>Microsoft Office PowerPoint</Application>
  <PresentationFormat>Экран (4:3)</PresentationFormat>
  <Paragraphs>24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Апекс</vt:lpstr>
      <vt:lpstr>Влияние алкоголя на         пищеварение</vt:lpstr>
      <vt:lpstr>Презентация PowerPoint</vt:lpstr>
      <vt:lpstr>Влияние алкоголя на пищеварение</vt:lpstr>
      <vt:lpstr>Презентация PowerPoint</vt:lpstr>
      <vt:lpstr>Опыт «Спирт – губитель жизни».</vt:lpstr>
      <vt:lpstr>Презентация PowerPoint</vt:lpstr>
      <vt:lpstr>Цитаты великих людей. </vt:lpstr>
      <vt:lpstr>Презентация PowerPoint</vt:lpstr>
      <vt:lpstr>Презентация PowerPoint</vt:lpstr>
      <vt:lpstr>Презентация PowerPoint</vt:lpstr>
    </vt:vector>
  </TitlesOfParts>
  <Company>Дом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Влияние алкоголя на пищеварение</dc:title>
  <dc:creator>Александр</dc:creator>
  <cp:lastModifiedBy>HT</cp:lastModifiedBy>
  <cp:revision>19</cp:revision>
  <dcterms:created xsi:type="dcterms:W3CDTF">2013-10-27T14:26:56Z</dcterms:created>
  <dcterms:modified xsi:type="dcterms:W3CDTF">2013-11-19T09:42:19Z</dcterms:modified>
</cp:coreProperties>
</file>