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8" r:id="rId37"/>
    <p:sldId id="295" r:id="rId38"/>
    <p:sldId id="296" r:id="rId39"/>
    <p:sldId id="297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50AA6FE-911D-45F4-936C-0CC8A53410D6}">
          <p14:sldIdLst>
            <p14:sldId id="256"/>
          </p14:sldIdLst>
        </p14:section>
        <p14:section name="Раздел без заголовка" id="{0CB5C6FB-6C3B-40C9-9FE7-BE12C6FE35CD}">
          <p14:sldIdLst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8"/>
            <p14:sldId id="295"/>
            <p14:sldId id="296"/>
            <p14:sldId id="297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89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143797">
            <a:off x="-770102" y="3679593"/>
            <a:ext cx="4243634" cy="261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087" y="2708920"/>
            <a:ext cx="3030835" cy="435569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4043431"/>
            <a:ext cx="2543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5950802"/>
            <a:ext cx="904174" cy="90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5950802"/>
            <a:ext cx="901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548060" cy="252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509120"/>
            <a:ext cx="1454256" cy="239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4797151"/>
            <a:ext cx="1803331" cy="202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373433" flipV="1">
            <a:off x="2273904" y="5324258"/>
            <a:ext cx="1297691" cy="196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46F1-2026-439E-A083-C1F9CB037BC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447A-6471-4214-9671-CC3E7223330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851790" flipH="1">
            <a:off x="-65103" y="-305567"/>
            <a:ext cx="2914414" cy="1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026988">
            <a:off x="2157955" y="6008648"/>
            <a:ext cx="999865" cy="89387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5245617"/>
            <a:ext cx="2088232" cy="16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-139240" y="5405836"/>
            <a:ext cx="1830919" cy="145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1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579145">
            <a:off x="82814" y="-329965"/>
            <a:ext cx="1424386" cy="123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1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932307">
            <a:off x="6670756" y="-287697"/>
            <a:ext cx="2436960" cy="121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-609680"/>
            <a:ext cx="2763019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4164" y="-600220"/>
            <a:ext cx="26828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 userDrawn="1"/>
        </p:nvPicPr>
        <p:blipFill>
          <a:blip r:embed="rId2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5717848"/>
            <a:ext cx="1932918" cy="12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430935" flipV="1">
            <a:off x="5485500" y="5790758"/>
            <a:ext cx="1348462" cy="123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04"/>
            </a:avLst>
          </a:prstGeom>
          <a:blipFill>
            <a:blip r:embed="rId23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bright="46000" contrast="44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ÐÐ°ÑÑÐ¸Ð½ÐºÐ¸ Ð¿Ð¾ Ð·Ð°Ð¿ÑÐ¾ÑÑ Ð¾ÑÐµÐ½Ð½Ð¸Ð¹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55563" cy="7358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Autofit/>
          </a:bodyPr>
          <a:lstStyle/>
          <a:p>
            <a:r>
              <a:rPr lang="ru-RU" sz="7200" b="1" dirty="0"/>
              <a:t>Викторина «Осенние деньки»</a:t>
            </a: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викторина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631429" cy="20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24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викторина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2155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80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викторина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58362" cy="32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74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викторина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844824"/>
            <a:ext cx="67498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316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викторина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1"/>
            <a:ext cx="7128792" cy="23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08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дрей\Desktop\викторина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714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36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Desktop\викторина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7984"/>
            <a:ext cx="67524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00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дрей\Desktop\викторина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3262"/>
            <a:ext cx="7515226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8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дрей\Desktop\викторина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67327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03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дрей\Desktop\викторина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5057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95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rgbClr val="FF0000"/>
                </a:solidFill>
              </a:rPr>
              <a:t>Доскажи словечко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У </a:t>
            </a:r>
            <a:r>
              <a:rPr lang="ru-RU" i="1" dirty="0"/>
              <a:t>избы помоет крышу,</a:t>
            </a:r>
            <a:br>
              <a:rPr lang="ru-RU" i="1" dirty="0"/>
            </a:br>
            <a:r>
              <a:rPr lang="ru-RU" i="1" dirty="0"/>
              <a:t>Отведет в берлогу Мишу,</a:t>
            </a:r>
            <a:br>
              <a:rPr lang="ru-RU" i="1" dirty="0"/>
            </a:br>
            <a:r>
              <a:rPr lang="ru-RU" i="1" dirty="0"/>
              <a:t>Труд крестьянский завершит,</a:t>
            </a:r>
            <a:br>
              <a:rPr lang="ru-RU" i="1" dirty="0"/>
            </a:br>
            <a:r>
              <a:rPr lang="ru-RU" i="1" dirty="0"/>
              <a:t>А потом листвой шуршит.</a:t>
            </a:r>
            <a:br>
              <a:rPr lang="ru-RU" i="1" dirty="0"/>
            </a:br>
            <a:r>
              <a:rPr lang="ru-RU" i="1" dirty="0"/>
              <a:t>Мы её тихонько спросим:</a:t>
            </a:r>
            <a:br>
              <a:rPr lang="ru-RU" i="1" dirty="0"/>
            </a:br>
            <a:r>
              <a:rPr lang="ru-RU" i="1" dirty="0"/>
              <a:t>- Кто ты? – И услышим? …</a:t>
            </a:r>
          </a:p>
        </p:txBody>
      </p:sp>
    </p:spTree>
    <p:extLst>
      <p:ext uri="{BB962C8B-B14F-4D97-AF65-F5344CB8AC3E}">
        <p14:creationId xmlns:p14="http://schemas.microsoft.com/office/powerpoint/2010/main" xmlns="" val="26767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дрей\Desktop\викторина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343758" cy="24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дрей\Desktop\викторина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3013"/>
            <a:ext cx="780097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43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дрей\Desktop\викторина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72816"/>
            <a:ext cx="6836411" cy="26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874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дрей\Desktop\викторина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7485166" cy="25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233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ндрей\Desktop\викторина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988840"/>
            <a:ext cx="7707857" cy="24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53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ндрей\Desktop\викторина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7574918" cy="23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279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ндрей\Desktop\викторина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16481"/>
            <a:ext cx="7381876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3721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ндрей\Desktop\викторина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6781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240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ндрей\Desktop\викторина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372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927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ндрей\Desktop\викторина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5057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78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64807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Доскажи словечко 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3200" i="1" dirty="0" smtClean="0"/>
              <a:t>Солнце </a:t>
            </a:r>
            <a:r>
              <a:rPr lang="ru-RU" sz="3200" i="1" dirty="0"/>
              <a:t>греет слишком </a:t>
            </a:r>
            <a:r>
              <a:rPr lang="ru-RU" sz="3200" i="1" dirty="0" smtClean="0"/>
              <a:t>мало,</a:t>
            </a:r>
            <a:endParaRPr lang="ru-RU" sz="3200" i="1" dirty="0"/>
          </a:p>
          <a:p>
            <a:r>
              <a:rPr lang="ru-RU" sz="3200" i="1" dirty="0"/>
              <a:t>Время золота </a:t>
            </a:r>
            <a:r>
              <a:rPr lang="ru-RU" sz="3200" i="1" dirty="0" smtClean="0"/>
              <a:t>настало.</a:t>
            </a:r>
            <a:endParaRPr lang="ru-RU" sz="3200" i="1" dirty="0"/>
          </a:p>
          <a:p>
            <a:r>
              <a:rPr lang="ru-RU" sz="3200" i="1" dirty="0"/>
              <a:t>Листья жёлтые </a:t>
            </a:r>
            <a:r>
              <a:rPr lang="ru-RU" sz="3200" i="1" dirty="0" smtClean="0"/>
              <a:t>летят,</a:t>
            </a:r>
            <a:endParaRPr lang="ru-RU" sz="3200" i="1" dirty="0"/>
          </a:p>
          <a:p>
            <a:r>
              <a:rPr lang="ru-RU" sz="3200" i="1" dirty="0"/>
              <a:t>Скоро голый будет сад.</a:t>
            </a:r>
          </a:p>
          <a:p>
            <a:r>
              <a:rPr lang="ru-RU" sz="3200" i="1" dirty="0"/>
              <a:t>Птицы в стаи </a:t>
            </a:r>
            <a:r>
              <a:rPr lang="ru-RU" sz="3200" i="1" dirty="0" smtClean="0"/>
              <a:t>собрались,</a:t>
            </a:r>
            <a:endParaRPr lang="ru-RU" sz="3200" i="1" dirty="0"/>
          </a:p>
          <a:p>
            <a:r>
              <a:rPr lang="ru-RU" sz="3200" i="1" dirty="0"/>
              <a:t>Звери в спячку </a:t>
            </a:r>
            <a:r>
              <a:rPr lang="ru-RU" sz="3200" i="1" dirty="0" smtClean="0"/>
              <a:t>улеглись.</a:t>
            </a:r>
            <a:endParaRPr lang="ru-RU" sz="3200" i="1" dirty="0"/>
          </a:p>
          <a:p>
            <a:r>
              <a:rPr lang="ru-RU" sz="3200" i="1" dirty="0"/>
              <a:t>У кого друзья не спросим</a:t>
            </a:r>
          </a:p>
          <a:p>
            <a:r>
              <a:rPr lang="ru-RU" sz="3200" i="1" dirty="0"/>
              <a:t>К нам пришла ребята…</a:t>
            </a:r>
          </a:p>
        </p:txBody>
      </p:sp>
    </p:spTree>
    <p:extLst>
      <p:ext uri="{BB962C8B-B14F-4D97-AF65-F5344CB8AC3E}">
        <p14:creationId xmlns:p14="http://schemas.microsoft.com/office/powerpoint/2010/main" xmlns="" val="149722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ндрей\Desktop\викторина\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0961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175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ндрей\Desktop\викторина\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743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6140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ндрей\Desktop\викторина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581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514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ндрей\Desktop\викторина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96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184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ндрей\Desktop\викторина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60198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573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ндрей\Desktop\викторина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8864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26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71825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Отгадай загадку</a:t>
            </a:r>
          </a:p>
          <a:p>
            <a:endParaRPr lang="ru-RU" sz="3600" i="1" dirty="0" smtClean="0">
              <a:solidFill>
                <a:srgbClr val="FF0000"/>
              </a:solidFill>
            </a:endParaRPr>
          </a:p>
          <a:p>
            <a:r>
              <a:rPr lang="ru-RU" sz="3200" i="1" dirty="0" smtClean="0"/>
              <a:t>Прошла </a:t>
            </a:r>
            <a:r>
              <a:rPr lang="ru-RU" sz="3200" i="1" dirty="0"/>
              <a:t>по </a:t>
            </a:r>
            <a:r>
              <a:rPr lang="ru-RU" sz="3200" i="1" dirty="0" smtClean="0"/>
              <a:t>лугам,</a:t>
            </a:r>
          </a:p>
          <a:p>
            <a:r>
              <a:rPr lang="ru-RU" sz="3200" i="1" dirty="0" smtClean="0"/>
              <a:t>По </a:t>
            </a:r>
            <a:r>
              <a:rPr lang="ru-RU" sz="3200" i="1" dirty="0"/>
              <a:t>лесам, по полям,</a:t>
            </a:r>
          </a:p>
          <a:p>
            <a:r>
              <a:rPr lang="ru-RU" sz="3200" i="1" dirty="0"/>
              <a:t>Припасы </a:t>
            </a:r>
            <a:r>
              <a:rPr lang="ru-RU" sz="3200" i="1" dirty="0" smtClean="0"/>
              <a:t>она заготовила </a:t>
            </a:r>
            <a:r>
              <a:rPr lang="ru-RU" sz="3200" i="1" dirty="0"/>
              <a:t>нам,</a:t>
            </a:r>
          </a:p>
          <a:p>
            <a:r>
              <a:rPr lang="ru-RU" sz="3200" i="1" dirty="0"/>
              <a:t>Упрятала их в погреба, в закрома,</a:t>
            </a:r>
          </a:p>
          <a:p>
            <a:r>
              <a:rPr lang="ru-RU" sz="3200" i="1" dirty="0"/>
              <a:t>Сказала: «За мною нагрянет зима! </a:t>
            </a:r>
          </a:p>
        </p:txBody>
      </p:sp>
    </p:spTree>
    <p:extLst>
      <p:ext uri="{BB962C8B-B14F-4D97-AF65-F5344CB8AC3E}">
        <p14:creationId xmlns:p14="http://schemas.microsoft.com/office/powerpoint/2010/main" xmlns="" val="1209849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96752"/>
            <a:ext cx="5598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>
                <a:solidFill>
                  <a:srgbClr val="FF0000"/>
                </a:solidFill>
              </a:rPr>
              <a:t>Отгадай </a:t>
            </a:r>
            <a:r>
              <a:rPr lang="ru-RU" sz="3600" i="1" dirty="0" smtClean="0">
                <a:solidFill>
                  <a:srgbClr val="FF0000"/>
                </a:solidFill>
              </a:rPr>
              <a:t>загадку</a:t>
            </a:r>
          </a:p>
          <a:p>
            <a:pPr lvl="0"/>
            <a:endParaRPr lang="ru-RU" sz="3600" i="1" dirty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000000"/>
                </a:solidFill>
                <a:latin typeface="Helvetica Neue"/>
              </a:rPr>
              <a:t>Опустел </a:t>
            </a: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в деревне сад,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Паутинки вдаль летят,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И на южный край земли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Потянулись журавли.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Распахнулись двери школ.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Что за месяц к нам пришел?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2292110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340768"/>
            <a:ext cx="5814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>
                <a:solidFill>
                  <a:srgbClr val="FF0000"/>
                </a:solidFill>
              </a:rPr>
              <a:t>Отгадай </a:t>
            </a:r>
            <a:r>
              <a:rPr lang="ru-RU" sz="3600" i="1" dirty="0" smtClean="0">
                <a:solidFill>
                  <a:srgbClr val="FF0000"/>
                </a:solidFill>
              </a:rPr>
              <a:t>загадку</a:t>
            </a:r>
          </a:p>
          <a:p>
            <a:pPr lvl="0"/>
            <a:endParaRPr lang="ru-RU" sz="3600" i="1" dirty="0">
              <a:solidFill>
                <a:srgbClr val="FF0000"/>
              </a:solidFill>
            </a:endParaRPr>
          </a:p>
          <a:p>
            <a:r>
              <a:rPr lang="ru-RU" sz="3200" i="1" dirty="0" smtClean="0">
                <a:solidFill>
                  <a:srgbClr val="000000"/>
                </a:solidFill>
                <a:latin typeface="Helvetica Neue"/>
              </a:rPr>
              <a:t>Всё </a:t>
            </a:r>
            <a:r>
              <a:rPr lang="ru-RU" sz="3200" i="1" dirty="0">
                <a:solidFill>
                  <a:srgbClr val="000000"/>
                </a:solidFill>
                <a:latin typeface="Helvetica Neue"/>
              </a:rPr>
              <a:t>мрачней лицом природа: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>
                <a:solidFill>
                  <a:srgbClr val="000000"/>
                </a:solidFill>
                <a:latin typeface="Helvetica Neue"/>
              </a:rPr>
              <a:t>Почернели огороды, оголяются леса,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>
                <a:solidFill>
                  <a:srgbClr val="000000"/>
                </a:solidFill>
                <a:latin typeface="Helvetica Neue"/>
              </a:rPr>
              <a:t>Мокнут птичьи голоса,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>
                <a:solidFill>
                  <a:srgbClr val="000000"/>
                </a:solidFill>
                <a:latin typeface="Helvetica Neue"/>
              </a:rPr>
              <a:t>Мишка в спячку завалился.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>
                <a:solidFill>
                  <a:srgbClr val="000000"/>
                </a:solidFill>
                <a:latin typeface="Helvetica Neue"/>
              </a:rPr>
              <a:t>Что за месяц к нам явился? 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2815268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24744"/>
            <a:ext cx="58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>
                <a:solidFill>
                  <a:srgbClr val="FF0000"/>
                </a:solidFill>
              </a:rPr>
              <a:t>Отгадай </a:t>
            </a:r>
            <a:r>
              <a:rPr lang="ru-RU" sz="3600" i="1" dirty="0" smtClean="0">
                <a:solidFill>
                  <a:srgbClr val="FF0000"/>
                </a:solidFill>
              </a:rPr>
              <a:t>загадку</a:t>
            </a:r>
          </a:p>
          <a:p>
            <a:pPr lvl="0"/>
            <a:endParaRPr lang="ru-RU" sz="3600" i="1" dirty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000000"/>
                </a:solidFill>
                <a:latin typeface="Helvetica Neue"/>
              </a:rPr>
              <a:t>Поле </a:t>
            </a: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черно – белым стало;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Падает то дождь, то снег,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А ещё похолодало –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Льдом сковало воды рек.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Мёрзнет в поле озимь ржи.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Helvetica Neue"/>
              </a:rPr>
              <a:t>Что за месяц, подскажи?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410133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624" y="1916832"/>
            <a:ext cx="536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Много ягоды в лукошках,</a:t>
            </a:r>
            <a:br>
              <a:rPr lang="ru-RU" sz="3600" i="1" dirty="0"/>
            </a:br>
            <a:r>
              <a:rPr lang="ru-RU" sz="3600" i="1" dirty="0"/>
              <a:t>Тут и клюква, и морошка.</a:t>
            </a:r>
            <a:br>
              <a:rPr lang="ru-RU" sz="3600" i="1" dirty="0"/>
            </a:br>
            <a:r>
              <a:rPr lang="ru-RU" sz="3600" i="1" dirty="0"/>
              <a:t>Вот чернеет ежевика,</a:t>
            </a:r>
            <a:br>
              <a:rPr lang="ru-RU" sz="3600" i="1" dirty="0"/>
            </a:br>
            <a:r>
              <a:rPr lang="ru-RU" sz="3600" i="1" dirty="0"/>
              <a:t>Рядом - красная ...</a:t>
            </a:r>
            <a:r>
              <a:rPr lang="ru-RU" sz="36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7904" y="980728"/>
            <a:ext cx="4342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i="1" dirty="0">
                <a:solidFill>
                  <a:srgbClr val="FF0000"/>
                </a:solidFill>
              </a:rPr>
              <a:t>Доскажи словечко </a:t>
            </a:r>
          </a:p>
        </p:txBody>
      </p:sp>
    </p:spTree>
    <p:extLst>
      <p:ext uri="{BB962C8B-B14F-4D97-AF65-F5344CB8AC3E}">
        <p14:creationId xmlns:p14="http://schemas.microsoft.com/office/powerpoint/2010/main" xmlns="" val="3370732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3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2880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000000"/>
                </a:solidFill>
                <a:latin typeface="Helvetica Neue"/>
              </a:rPr>
              <a:t>На опушке, у дорожки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>
                <a:solidFill>
                  <a:srgbClr val="000000"/>
                </a:solidFill>
                <a:latin typeface="Helvetica Neue"/>
              </a:rPr>
              <a:t>Он растет на белой ножке.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>
                <a:solidFill>
                  <a:srgbClr val="000000"/>
                </a:solidFill>
                <a:latin typeface="Helvetica Neue"/>
              </a:rPr>
              <a:t>Красным цветом красит бор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>
                <a:solidFill>
                  <a:srgbClr val="000000"/>
                </a:solidFill>
                <a:latin typeface="Helvetica Neue"/>
              </a:rPr>
              <a:t>Ядовитый ...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3706" y="764704"/>
            <a:ext cx="4342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i="1" dirty="0">
                <a:solidFill>
                  <a:srgbClr val="FF0000"/>
                </a:solidFill>
              </a:rPr>
              <a:t>Доскажи словечко </a:t>
            </a:r>
          </a:p>
        </p:txBody>
      </p:sp>
    </p:spTree>
    <p:extLst>
      <p:ext uri="{BB962C8B-B14F-4D97-AF65-F5344CB8AC3E}">
        <p14:creationId xmlns:p14="http://schemas.microsoft.com/office/powerpoint/2010/main" xmlns="" val="67456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викторина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992960" cy="49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12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викторин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7474"/>
            <a:ext cx="4618062" cy="45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8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викторина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0813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972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995335" cy="261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5683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118</Words>
  <Application>Microsoft Office PowerPoint</Application>
  <PresentationFormat>Экран (4:3)</PresentationFormat>
  <Paragraphs>32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Викторина «Осенние деньки» </vt:lpstr>
      <vt:lpstr>      Доскажи словечко У избы помоет крышу, Отведет в берлогу Мишу, Труд крестьянский завершит, А потом листвой шуршит. Мы её тихонько спросим: - Кто ты? – И услышим? 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Спасибо за внимание!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19</cp:revision>
  <dcterms:created xsi:type="dcterms:W3CDTF">2005-12-31T19:12:29Z</dcterms:created>
  <dcterms:modified xsi:type="dcterms:W3CDTF">2018-11-18T18:10:45Z</dcterms:modified>
</cp:coreProperties>
</file>