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58" r:id="rId4"/>
    <p:sldId id="266" r:id="rId5"/>
    <p:sldId id="267" r:id="rId6"/>
    <p:sldId id="263" r:id="rId7"/>
    <p:sldId id="268" r:id="rId8"/>
    <p:sldId id="259" r:id="rId9"/>
    <p:sldId id="274" r:id="rId10"/>
    <p:sldId id="270" r:id="rId11"/>
    <p:sldId id="271" r:id="rId12"/>
    <p:sldId id="272" r:id="rId13"/>
    <p:sldId id="273" r:id="rId14"/>
    <p:sldId id="26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77D5357-FF83-403D-83B3-A35592976F02}" type="datetimeFigureOut">
              <a:rPr lang="ru-RU" smtClean="0"/>
              <a:pPr/>
              <a:t>04.04.2017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8EEE87-231A-41D7-8164-00D2F00006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2054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Простое </a:t>
            </a:r>
            <a:r>
              <a:rPr lang="ru-RU" sz="3600" dirty="0" smtClean="0"/>
              <a:t>прошедш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ее время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 Simple Tense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9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обозначает действия, которые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произошли в прошлом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Глагол – связка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be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3"/>
          <p:cNvSpPr txBox="1">
            <a:spLocks noRot="1" noChangeArrowheads="1"/>
          </p:cNvSpPr>
          <p:nvPr/>
        </p:nvSpPr>
        <p:spPr>
          <a:xfrm>
            <a:off x="500034" y="2000240"/>
            <a:ext cx="3927475" cy="4191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You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She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4929190" y="2000240"/>
            <a:ext cx="3927475" cy="4191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We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You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They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were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O:\~VSA~\рисунки\smeshariki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786323"/>
            <a:ext cx="350046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задать вопрос?</a:t>
            </a:r>
            <a:endParaRPr lang="ru-RU" sz="60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071678"/>
            <a:ext cx="633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Was</a:t>
            </a:r>
            <a:r>
              <a:rPr lang="en-US" sz="7200" dirty="0" smtClean="0"/>
              <a:t> he happy?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857628"/>
            <a:ext cx="68996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Were</a:t>
            </a:r>
            <a:r>
              <a:rPr lang="en-US" sz="6600" dirty="0" smtClean="0"/>
              <a:t> they happy?</a:t>
            </a:r>
            <a:endParaRPr lang="ru-RU" sz="6600" dirty="0"/>
          </a:p>
        </p:txBody>
      </p:sp>
      <p:pic>
        <p:nvPicPr>
          <p:cNvPr id="3" name="Picture 2" descr="O:\~VSA~\рисунки\2187a6fd98a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71678"/>
            <a:ext cx="235325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Отрицательные формы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719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/>
              <a:t>was </a:t>
            </a:r>
            <a:r>
              <a:rPr lang="en-US" sz="7200" dirty="0" smtClean="0"/>
              <a:t>not = wasn’t</a:t>
            </a:r>
            <a:endParaRPr lang="ru-RU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571876"/>
            <a:ext cx="80041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were not = weren’t</a:t>
            </a:r>
            <a:endParaRPr lang="ru-RU" sz="72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O:\~VSA~\рисунки\smeshariki_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883"/>
            <a:ext cx="9167845" cy="68758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928670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He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857628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 </a:t>
            </a:r>
            <a:endParaRPr lang="ru-RU" sz="36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285984" y="1071546"/>
            <a:ext cx="2286016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was</a:t>
            </a:r>
            <a:endParaRPr lang="ru-RU" sz="36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000232" y="4000504"/>
            <a:ext cx="242889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were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857232"/>
            <a:ext cx="3214710" cy="12858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 the park.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3071834" cy="128588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 the park.</a:t>
            </a:r>
            <a:endParaRPr lang="ru-RU" sz="36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4000496" y="1071546"/>
            <a:ext cx="207170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</a:t>
            </a:r>
            <a:endParaRPr lang="ru-RU" sz="36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000496" y="4000504"/>
            <a:ext cx="2071702" cy="1071570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not</a:t>
            </a:r>
            <a:endParaRPr lang="ru-RU" sz="3600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2"/>
            <a:ext cx="1428760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He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071942"/>
            <a:ext cx="1500198" cy="12144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They </a:t>
            </a:r>
            <a:endParaRPr lang="ru-RU" sz="4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714612" y="1785926"/>
            <a:ext cx="2286016" cy="1357322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was</a:t>
            </a:r>
            <a:endParaRPr lang="ru-RU" sz="40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857356" y="3929066"/>
            <a:ext cx="2571768" cy="1357322"/>
          </a:xfrm>
          <a:prstGeom prst="triangl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were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1785926"/>
            <a:ext cx="228601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happy.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929066"/>
            <a:ext cx="228601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happy.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1785926"/>
            <a:ext cx="50006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3929066"/>
            <a:ext cx="500066" cy="135732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00042"/>
            <a:ext cx="764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составить вопросительное предложение</a:t>
            </a:r>
            <a:endParaRPr lang="ru-RU" sz="2800" dirty="0"/>
          </a:p>
        </p:txBody>
      </p:sp>
      <p:pic>
        <p:nvPicPr>
          <p:cNvPr id="2050" name="Picture 2" descr="O:\~VSA~\рисунки\d3018c9321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2016103" cy="17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O:\~VSA~\рисунки\PARTY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2286000" cy="184785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29 -0.00371 L 0.28229 -0.003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01042 L -0.20608 0.0067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714356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Составьте вопросительные предложения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357298"/>
            <a:ext cx="771236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We were in the park last Sunday.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we in the park last Sunday?</a:t>
            </a:r>
          </a:p>
          <a:p>
            <a:r>
              <a:rPr lang="en-US" sz="4000" dirty="0" smtClean="0"/>
              <a:t>They were very happy.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they very happy?</a:t>
            </a:r>
          </a:p>
          <a:p>
            <a:r>
              <a:rPr lang="en-US" sz="4000" dirty="0" smtClean="0"/>
              <a:t>He was a very good boy.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Was he a very good boy?</a:t>
            </a:r>
          </a:p>
          <a:p>
            <a:r>
              <a:rPr lang="en-US" sz="4000" dirty="0" smtClean="0"/>
              <a:t>I was at school yesterday.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Were you at school yesterday?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34400" cy="7589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 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48153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Правильно говорить о том, </a:t>
            </a:r>
          </a:p>
          <a:p>
            <a:r>
              <a:rPr lang="ru-RU" sz="4400" dirty="0" smtClean="0"/>
              <a:t>что действие произошло</a:t>
            </a:r>
          </a:p>
          <a:p>
            <a:r>
              <a:rPr lang="ru-RU" sz="4400" dirty="0" smtClean="0"/>
              <a:t>в прошлом тебе помогут </a:t>
            </a:r>
          </a:p>
          <a:p>
            <a:r>
              <a:rPr lang="ru-RU" sz="4400" dirty="0" smtClean="0"/>
              <a:t>глаголы во </a:t>
            </a:r>
            <a:r>
              <a:rPr lang="en-US" sz="4400" dirty="0" smtClean="0"/>
              <a:t>II </a:t>
            </a:r>
            <a:r>
              <a:rPr lang="ru-RU" sz="4400" dirty="0" smtClean="0"/>
              <a:t>форме</a:t>
            </a:r>
            <a:endParaRPr lang="ru-RU" sz="4400" dirty="0"/>
          </a:p>
        </p:txBody>
      </p:sp>
      <p:pic>
        <p:nvPicPr>
          <p:cNvPr id="8194" name="Picture 2" descr="O:\~VSA~\рисунки\fbe91c498e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429132"/>
            <a:ext cx="2214578" cy="219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2054225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857232"/>
            <a:ext cx="6575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   Все глаголы делятся на </a:t>
            </a:r>
          </a:p>
          <a:p>
            <a:r>
              <a:rPr lang="ru-RU" sz="4000" dirty="0" smtClean="0"/>
              <a:t>правильные и неправильные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786058"/>
            <a:ext cx="381553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   правильные</a:t>
            </a:r>
            <a:endParaRPr lang="en-US" sz="2400" dirty="0" smtClean="0"/>
          </a:p>
          <a:p>
            <a:r>
              <a:rPr lang="en-US" sz="4000" dirty="0" smtClean="0"/>
              <a:t>like – lik</a:t>
            </a:r>
            <a:r>
              <a:rPr lang="en-US" sz="4000" dirty="0" smtClean="0">
                <a:solidFill>
                  <a:srgbClr val="FF0000"/>
                </a:solidFill>
              </a:rPr>
              <a:t>ed </a:t>
            </a:r>
          </a:p>
          <a:p>
            <a:r>
              <a:rPr lang="en-US" sz="4000" dirty="0" smtClean="0"/>
              <a:t>watch – watch</a:t>
            </a:r>
            <a:r>
              <a:rPr lang="en-US" sz="4000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p</a:t>
            </a:r>
            <a:r>
              <a:rPr lang="en-US" sz="4000" dirty="0" smtClean="0"/>
              <a:t>lay – play</a:t>
            </a:r>
            <a:r>
              <a:rPr lang="en-US" sz="4000" dirty="0" smtClean="0">
                <a:solidFill>
                  <a:srgbClr val="FF0000"/>
                </a:solidFill>
              </a:rPr>
              <a:t>ed</a:t>
            </a:r>
            <a:r>
              <a:rPr lang="en-US" sz="4000" dirty="0" smtClean="0"/>
              <a:t> </a:t>
            </a:r>
          </a:p>
          <a:p>
            <a:r>
              <a:rPr lang="en-US" sz="4000" dirty="0"/>
              <a:t>c</a:t>
            </a:r>
            <a:r>
              <a:rPr lang="en-US" sz="4000" dirty="0" smtClean="0"/>
              <a:t>ount – count</a:t>
            </a:r>
            <a:r>
              <a:rPr lang="en-US" sz="4000" dirty="0" smtClean="0">
                <a:solidFill>
                  <a:srgbClr val="FF0000"/>
                </a:solidFill>
              </a:rPr>
              <a:t>ed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2786058"/>
            <a:ext cx="312688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     неправильные</a:t>
            </a:r>
          </a:p>
          <a:p>
            <a:r>
              <a:rPr lang="en-US" sz="4000" dirty="0" smtClean="0"/>
              <a:t>sleep – </a:t>
            </a:r>
            <a:r>
              <a:rPr lang="en-US" sz="4000" b="1" dirty="0" smtClean="0">
                <a:solidFill>
                  <a:srgbClr val="FF0000"/>
                </a:solidFill>
              </a:rPr>
              <a:t>slept </a:t>
            </a:r>
          </a:p>
          <a:p>
            <a:r>
              <a:rPr lang="en-US" sz="4000" dirty="0"/>
              <a:t>s</a:t>
            </a:r>
            <a:r>
              <a:rPr lang="en-US" sz="4000" dirty="0" smtClean="0"/>
              <a:t>wim – </a:t>
            </a:r>
            <a:r>
              <a:rPr lang="en-US" sz="4000" b="1" dirty="0" smtClean="0">
                <a:solidFill>
                  <a:srgbClr val="FF0000"/>
                </a:solidFill>
              </a:rPr>
              <a:t>swam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go – </a:t>
            </a:r>
            <a:r>
              <a:rPr lang="en-US" sz="4000" b="1" dirty="0" smtClean="0">
                <a:solidFill>
                  <a:srgbClr val="FF0000"/>
                </a:solidFill>
              </a:rPr>
              <a:t>went </a:t>
            </a:r>
          </a:p>
          <a:p>
            <a:r>
              <a:rPr lang="en-US" sz="4000" dirty="0"/>
              <a:t>h</a:t>
            </a:r>
            <a:r>
              <a:rPr lang="en-US" sz="4000" dirty="0" smtClean="0"/>
              <a:t>ave – </a:t>
            </a:r>
            <a:r>
              <a:rPr lang="en-US" sz="4000" b="1" dirty="0" smtClean="0">
                <a:solidFill>
                  <a:srgbClr val="FF0000"/>
                </a:solidFill>
              </a:rPr>
              <a:t>had </a:t>
            </a: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428736"/>
            <a:ext cx="72940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Слова-спутники </a:t>
            </a:r>
          </a:p>
          <a:p>
            <a:r>
              <a:rPr lang="ru-RU" sz="3200" dirty="0" smtClean="0"/>
              <a:t>         </a:t>
            </a:r>
            <a:r>
              <a:rPr lang="en-US" sz="3200" dirty="0" smtClean="0"/>
              <a:t>   </a:t>
            </a:r>
            <a:r>
              <a:rPr lang="ru-RU" sz="3200" dirty="0" smtClean="0"/>
              <a:t>прошедшего  времени: </a:t>
            </a: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yesterday</a:t>
            </a:r>
            <a:r>
              <a:rPr lang="en-US" sz="3200" dirty="0" smtClean="0"/>
              <a:t>  - </a:t>
            </a:r>
            <a:r>
              <a:rPr lang="ru-RU" sz="3200" i="1" dirty="0" smtClean="0">
                <a:solidFill>
                  <a:srgbClr val="0070C0"/>
                </a:solidFill>
              </a:rPr>
              <a:t>вчера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the day before yesterday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i="1" dirty="0" smtClean="0">
                <a:solidFill>
                  <a:srgbClr val="0070C0"/>
                </a:solidFill>
              </a:rPr>
              <a:t>позавчера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month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прошлом месяце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year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прошлом году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last week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на прошлой неделе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 year ago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год назад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a week ago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неделю назад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in 2009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/>
              <a:t>– </a:t>
            </a:r>
            <a:r>
              <a:rPr lang="ru-RU" sz="3200" i="1" dirty="0" smtClean="0">
                <a:solidFill>
                  <a:srgbClr val="0070C0"/>
                </a:solidFill>
              </a:rPr>
              <a:t>в 2009 году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1859454" cy="232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Compare: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I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go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to school every day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Boys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play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football.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Grandma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watches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TV in the living room.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I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went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to school yesterday.</a:t>
            </a: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Girls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played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volleyball.</a:t>
            </a:r>
          </a:p>
          <a:p>
            <a:pPr>
              <a:buNone/>
            </a:pPr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endParaRPr lang="en-US" dirty="0" smtClean="0">
              <a:ln>
                <a:solidFill>
                  <a:srgbClr val="002060"/>
                </a:solidFill>
              </a:ln>
            </a:endParaRPr>
          </a:p>
          <a:p>
            <a:r>
              <a:rPr lang="en-US" dirty="0" smtClean="0">
                <a:ln>
                  <a:solidFill>
                    <a:srgbClr val="002060"/>
                  </a:solidFill>
                </a:ln>
              </a:rPr>
              <a:t>Mom 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watched</a:t>
            </a:r>
            <a:r>
              <a:rPr lang="en-US" dirty="0" smtClean="0">
                <a:ln>
                  <a:solidFill>
                    <a:srgbClr val="002060"/>
                  </a:solidFill>
                </a:ln>
              </a:rPr>
              <a:t> a film.</a:t>
            </a:r>
          </a:p>
          <a:p>
            <a:pPr>
              <a:buNone/>
            </a:pP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84" y="1428736"/>
            <a:ext cx="47820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Расскажите о том, </a:t>
            </a:r>
          </a:p>
          <a:p>
            <a:r>
              <a:rPr lang="ru-RU" sz="3600" dirty="0" smtClean="0"/>
              <a:t>что вы делали вчера </a:t>
            </a:r>
          </a:p>
          <a:p>
            <a:r>
              <a:rPr lang="ru-RU" sz="3600" dirty="0" smtClean="0"/>
              <a:t>с друзьями</a:t>
            </a:r>
            <a:endParaRPr lang="ru-RU" sz="3600" dirty="0"/>
          </a:p>
        </p:txBody>
      </p:sp>
      <p:pic>
        <p:nvPicPr>
          <p:cNvPr id="4098" name="Picture 2" descr="O:\~VSA~\рисунки\da07699007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2357454" cy="2640324"/>
          </a:xfrm>
          <a:prstGeom prst="rect">
            <a:avLst/>
          </a:prstGeom>
          <a:noFill/>
        </p:spPr>
      </p:pic>
      <p:pic>
        <p:nvPicPr>
          <p:cNvPr id="4099" name="Picture 3" descr="O:\~VSA~\рисунки\2d52295978a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429108"/>
            <a:ext cx="1834511" cy="2428892"/>
          </a:xfrm>
          <a:prstGeom prst="rect">
            <a:avLst/>
          </a:prstGeom>
          <a:noFill/>
        </p:spPr>
      </p:pic>
      <p:pic>
        <p:nvPicPr>
          <p:cNvPr id="4100" name="Picture 4" descr="O:\~VSA~\рисунки\646398d4720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84" y="3714752"/>
            <a:ext cx="2571768" cy="2761190"/>
          </a:xfrm>
          <a:prstGeom prst="rect">
            <a:avLst/>
          </a:prstGeom>
          <a:noFill/>
        </p:spPr>
      </p:pic>
      <p:pic>
        <p:nvPicPr>
          <p:cNvPr id="4101" name="Picture 5" descr="O:\~VSA~\рисунки\dd552b8fa9f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1981211" cy="254577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Remember!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71612"/>
            <a:ext cx="803136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</a:t>
            </a:r>
            <a:r>
              <a:rPr lang="ru-RU" sz="3200" dirty="0" smtClean="0"/>
              <a:t>Чтобы задать вопрос или составить </a:t>
            </a:r>
          </a:p>
          <a:p>
            <a:r>
              <a:rPr lang="ru-RU" sz="3200" dirty="0" smtClean="0"/>
              <a:t>отрицательное предложение на помощь </a:t>
            </a:r>
          </a:p>
          <a:p>
            <a:r>
              <a:rPr lang="ru-RU" sz="3200" dirty="0" smtClean="0"/>
              <a:t>      приходит вспомогательный глагол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                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8000" b="1" dirty="0" smtClean="0">
                <a:solidFill>
                  <a:srgbClr val="FF0000"/>
                </a:solidFill>
              </a:rPr>
              <a:t>did 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O:\~VSA~\с дисков\мои картинки\school\ad3a789759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2829177" cy="353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3214678" y="1000108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slept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000108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cat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1071546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yesterday.</a:t>
            </a:r>
            <a:endParaRPr lang="ru-RU" dirty="0"/>
          </a:p>
        </p:txBody>
      </p:sp>
      <p:pic>
        <p:nvPicPr>
          <p:cNvPr id="1026" name="Picture 2" descr="K:\Мои рисунки\мультяшки\Garfield Slee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642918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571604" y="2786058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 cat</a:t>
            </a: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214678" y="2643182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sleep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2714620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r>
              <a:rPr lang="en-US" dirty="0" smtClean="0"/>
              <a:t>esterday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714884"/>
            <a:ext cx="1500198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yesterday.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5720" y="2786058"/>
            <a:ext cx="1071570" cy="10001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Did 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2643174" y="4643446"/>
            <a:ext cx="1571636" cy="114300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d</a:t>
            </a:r>
            <a:r>
              <a:rPr lang="en-US" b="1" dirty="0" smtClean="0"/>
              <a:t>id not </a:t>
            </a:r>
            <a:endParaRPr lang="ru-RU" b="1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4286248" y="4572008"/>
            <a:ext cx="1857388" cy="1062046"/>
          </a:xfrm>
          <a:prstGeom prst="triangl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sleep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00166" y="4714884"/>
            <a:ext cx="928694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cat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00958" y="2714620"/>
            <a:ext cx="357190" cy="1000132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ru-RU" sz="4000" b="1" dirty="0"/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B1F1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80"/>
                            </p:stCondLst>
                            <p:childTnLst>
                              <p:par>
                                <p:cTn id="53" presetID="27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80"/>
                            </p:stCondLst>
                            <p:childTnLst>
                              <p:par>
                                <p:cTn id="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80"/>
                            </p:stCondLst>
                            <p:childTnLst>
                              <p:par>
                                <p:cTn id="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8" grpId="0" animBg="1"/>
      <p:bldP spid="10" grpId="0" animBg="1"/>
      <p:bldP spid="11" grpId="0" uiExpand="1" build="allAtOnce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57166"/>
            <a:ext cx="44630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Задайте вопросы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3" y="1285860"/>
            <a:ext cx="88809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My father went to the cinema yesterday.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my father go to the cinema yesterday?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    His sister bought a new dress last week.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his sister buy a new dress last week?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      A dog ate a bone.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Did a dog eat a bone?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379</TotalTime>
  <Words>402</Words>
  <Application>Microsoft Office PowerPoint</Application>
  <PresentationFormat>Экран (4:3)</PresentationFormat>
  <Paragraphs>118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Remember!</vt:lpstr>
      <vt:lpstr>Remember !</vt:lpstr>
      <vt:lpstr>Презентация PowerPoint</vt:lpstr>
      <vt:lpstr>Remember!</vt:lpstr>
      <vt:lpstr>Compare:</vt:lpstr>
      <vt:lpstr>Презентация PowerPoint</vt:lpstr>
      <vt:lpstr>Remember!</vt:lpstr>
      <vt:lpstr>Презентация PowerPoint</vt:lpstr>
      <vt:lpstr>Презентация PowerPoint</vt:lpstr>
      <vt:lpstr>Глагол – связка to be</vt:lpstr>
      <vt:lpstr>Как задать вопрос?</vt:lpstr>
      <vt:lpstr>Отрицательные формы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Simple Tense</dc:title>
  <dc:creator>Илья ***</dc:creator>
  <cp:lastModifiedBy>Computer</cp:lastModifiedBy>
  <cp:revision>51</cp:revision>
  <dcterms:created xsi:type="dcterms:W3CDTF">2010-01-18T18:30:00Z</dcterms:created>
  <dcterms:modified xsi:type="dcterms:W3CDTF">2017-04-04T17:04:28Z</dcterms:modified>
</cp:coreProperties>
</file>