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29.xml" ContentType="application/vnd.openxmlformats-officedocument.presentationml.slide+xml"/>
  <Override PartName="/ppt/slideLayouts/slideLayout3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44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84" r:id="rId3"/>
    <p:sldMasterId id="2147483696" r:id="rId4"/>
  </p:sldMasterIdLst>
  <p:sldIdLst>
    <p:sldId id="256" r:id="rId5"/>
    <p:sldId id="257" r:id="rId6"/>
    <p:sldId id="258" r:id="rId7"/>
    <p:sldId id="259" r:id="rId8"/>
    <p:sldId id="260" r:id="rId9"/>
    <p:sldId id="281" r:id="rId10"/>
    <p:sldId id="286" r:id="rId11"/>
    <p:sldId id="282" r:id="rId12"/>
    <p:sldId id="279" r:id="rId13"/>
    <p:sldId id="278" r:id="rId14"/>
    <p:sldId id="304" r:id="rId15"/>
    <p:sldId id="306" r:id="rId16"/>
    <p:sldId id="308" r:id="rId17"/>
    <p:sldId id="310" r:id="rId18"/>
    <p:sldId id="311" r:id="rId19"/>
    <p:sldId id="290" r:id="rId20"/>
    <p:sldId id="292" r:id="rId21"/>
    <p:sldId id="313" r:id="rId22"/>
    <p:sldId id="303" r:id="rId23"/>
    <p:sldId id="297" r:id="rId24"/>
    <p:sldId id="301" r:id="rId25"/>
    <p:sldId id="316" r:id="rId26"/>
    <p:sldId id="325" r:id="rId27"/>
    <p:sldId id="288" r:id="rId28"/>
    <p:sldId id="326" r:id="rId29"/>
    <p:sldId id="289" r:id="rId30"/>
    <p:sldId id="322" r:id="rId31"/>
    <p:sldId id="327" r:id="rId32"/>
    <p:sldId id="324" r:id="rId33"/>
    <p:sldId id="320" r:id="rId34"/>
    <p:sldId id="321" r:id="rId35"/>
    <p:sldId id="328" r:id="rId36"/>
    <p:sldId id="261" r:id="rId37"/>
    <p:sldId id="262" r:id="rId38"/>
    <p:sldId id="263" r:id="rId39"/>
    <p:sldId id="264" r:id="rId40"/>
    <p:sldId id="273" r:id="rId41"/>
    <p:sldId id="272" r:id="rId4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9" autoAdjust="0"/>
    <p:restoredTop sz="94643" autoAdjust="0"/>
  </p:normalViewPr>
  <p:slideViewPr>
    <p:cSldViewPr>
      <p:cViewPr varScale="1">
        <p:scale>
          <a:sx n="106" d="100"/>
          <a:sy n="106" d="100"/>
        </p:scale>
        <p:origin x="-111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669E35-8A52-4914-9E83-6CDC69A10F70}" type="datetimeFigureOut">
              <a:rPr lang="ru-RU"/>
              <a:pPr>
                <a:defRPr/>
              </a:pPr>
              <a:t>12.02.2014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EEFFC7-05F6-41F7-9E42-C87B84B6CA5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20198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E12064-AC04-43EB-B042-7E03114E662B}" type="datetimeFigureOut">
              <a:rPr lang="ru-RU"/>
              <a:pPr>
                <a:defRPr/>
              </a:pPr>
              <a:t>12.02.2014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B5BD2F-A81D-4688-B8AE-8B945125EA1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664722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3C6713-846E-4120-82FF-CDED81215019}" type="datetimeFigureOut">
              <a:rPr lang="ru-RU"/>
              <a:pPr>
                <a:defRPr/>
              </a:pPr>
              <a:t>12.02.2014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744EF2-DEF7-418E-8723-870D6E90058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020080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86FB8-524F-4D99-93F0-0F5854BE771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A674B-489B-4001-8DA7-8E8AE25C6FB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189673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86FB8-524F-4D99-93F0-0F5854BE771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A674B-489B-4001-8DA7-8E8AE25C6FB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78609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86FB8-524F-4D99-93F0-0F5854BE771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A674B-489B-4001-8DA7-8E8AE25C6FB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670326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86FB8-524F-4D99-93F0-0F5854BE771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A674B-489B-4001-8DA7-8E8AE25C6FB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042907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86FB8-524F-4D99-93F0-0F5854BE771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A674B-489B-4001-8DA7-8E8AE25C6FB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768395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86FB8-524F-4D99-93F0-0F5854BE771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A674B-489B-4001-8DA7-8E8AE25C6FB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808430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86FB8-524F-4D99-93F0-0F5854BE771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A674B-489B-4001-8DA7-8E8AE25C6FB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0300021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86FB8-524F-4D99-93F0-0F5854BE771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A674B-489B-4001-8DA7-8E8AE25C6FB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286980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655671-6D00-496F-BC06-B505D95B469A}" type="datetimeFigureOut">
              <a:rPr lang="ru-RU"/>
              <a:pPr>
                <a:defRPr/>
              </a:pPr>
              <a:t>12.02.2014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C5624E-2984-4515-8959-B3A3A5B4B39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7252619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86FB8-524F-4D99-93F0-0F5854BE771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A674B-489B-4001-8DA7-8E8AE25C6FB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8628110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86FB8-524F-4D99-93F0-0F5854BE771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A674B-489B-4001-8DA7-8E8AE25C6FB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9352513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86FB8-524F-4D99-93F0-0F5854BE771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A674B-489B-4001-8DA7-8E8AE25C6FB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0418166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669E35-8A52-4914-9E83-6CDC69A10F7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12.02.2014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EEFFC7-05F6-41F7-9E42-C87B84B6CA5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4410580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655671-6D00-496F-BC06-B505D95B469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12.02.2014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C5624E-2984-4515-8959-B3A3A5B4B39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0620953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6B4A05-7151-45D8-9FB0-8ADF611AD6E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12.02.2014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5F3230-56A4-4ED2-8B3E-1EFE4FBAF31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8828824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C921CC-6712-495D-90CC-A89505181B7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12.02.2014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52A497-695E-4C65-B5BF-1C71136DCA2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477323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41B96A-3184-4768-BC94-079CF6E8268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12.02.2014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81C75A-7DD7-4109-8C16-A19E39D52A9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22723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80FEB4-BBB7-4013-97DA-87E01BF107C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12.02.2014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865887-F0A0-4C5D-9B8E-69CCEFB0891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131720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FA0E67-748B-4E48-BA6D-FD77BC57D98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12.02.2014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316775-49F4-478E-A15D-714F6F9C3B4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076275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6B4A05-7151-45D8-9FB0-8ADF611AD6EF}" type="datetimeFigureOut">
              <a:rPr lang="ru-RU"/>
              <a:pPr>
                <a:defRPr/>
              </a:pPr>
              <a:t>12.02.2014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5F3230-56A4-4ED2-8B3E-1EFE4FBAF31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4090081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63E953-1667-4BCC-ACB2-AED54774A02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12.02.2014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AC717F-ED92-4E1F-8AC0-BC5126C98AE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4534919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F9468E-8448-4F1F-9A0F-DCC2F00291E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12.02.2014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C6AD61-5613-438E-95B5-A81740F0FDD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2765079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E12064-AC04-43EB-B042-7E03114E662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12.02.2014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B5BD2F-A81D-4688-B8AE-8B945125EA1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1596041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3C6713-846E-4120-82FF-CDED8121501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12.02.2014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744EF2-DEF7-418E-8723-870D6E90058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3350799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669E35-8A52-4914-9E83-6CDC69A10F7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12.02.2014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EEFFC7-05F6-41F7-9E42-C87B84B6CA5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466670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655671-6D00-496F-BC06-B505D95B469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12.02.2014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C5624E-2984-4515-8959-B3A3A5B4B39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5769256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6B4A05-7151-45D8-9FB0-8ADF611AD6E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12.02.2014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5F3230-56A4-4ED2-8B3E-1EFE4FBAF31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345828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C921CC-6712-495D-90CC-A89505181B7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12.02.2014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52A497-695E-4C65-B5BF-1C71136DCA2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7484676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41B96A-3184-4768-BC94-079CF6E8268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12.02.2014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81C75A-7DD7-4109-8C16-A19E39D52A9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184086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80FEB4-BBB7-4013-97DA-87E01BF107C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12.02.2014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865887-F0A0-4C5D-9B8E-69CCEFB0891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908783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C921CC-6712-495D-90CC-A89505181B73}" type="datetimeFigureOut">
              <a:rPr lang="ru-RU"/>
              <a:pPr>
                <a:defRPr/>
              </a:pPr>
              <a:t>12.02.2014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52A497-695E-4C65-B5BF-1C71136DCA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3046055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FA0E67-748B-4E48-BA6D-FD77BC57D98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12.02.2014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316775-49F4-478E-A15D-714F6F9C3B4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7867982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63E953-1667-4BCC-ACB2-AED54774A02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12.02.2014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AC717F-ED92-4E1F-8AC0-BC5126C98AE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097413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F9468E-8448-4F1F-9A0F-DCC2F00291E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12.02.2014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C6AD61-5613-438E-95B5-A81740F0FDD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4254031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E12064-AC04-43EB-B042-7E03114E662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12.02.2014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B5BD2F-A81D-4688-B8AE-8B945125EA1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2055074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3C6713-846E-4120-82FF-CDED8121501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12.02.2014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744EF2-DEF7-418E-8723-870D6E90058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956790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41B96A-3184-4768-BC94-079CF6E82687}" type="datetimeFigureOut">
              <a:rPr lang="ru-RU"/>
              <a:pPr>
                <a:defRPr/>
              </a:pPr>
              <a:t>12.02.2014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81C75A-7DD7-4109-8C16-A19E39D52A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955615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80FEB4-BBB7-4013-97DA-87E01BF107C5}" type="datetimeFigureOut">
              <a:rPr lang="ru-RU"/>
              <a:pPr>
                <a:defRPr/>
              </a:pPr>
              <a:t>12.02.2014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865887-F0A0-4C5D-9B8E-69CCEFB0891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776750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FA0E67-748B-4E48-BA6D-FD77BC57D98D}" type="datetimeFigureOut">
              <a:rPr lang="ru-RU"/>
              <a:pPr>
                <a:defRPr/>
              </a:pPr>
              <a:t>12.02.2014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316775-49F4-478E-A15D-714F6F9C3B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261514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63E953-1667-4BCC-ACB2-AED54774A02D}" type="datetimeFigureOut">
              <a:rPr lang="ru-RU"/>
              <a:pPr>
                <a:defRPr/>
              </a:pPr>
              <a:t>12.02.2014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AC717F-ED92-4E1F-8AC0-BC5126C98A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645372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F9468E-8448-4F1F-9A0F-DCC2F00291E0}" type="datetimeFigureOut">
              <a:rPr lang="ru-RU"/>
              <a:pPr>
                <a:defRPr/>
              </a:pPr>
              <a:t>12.02.2014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C6AD61-5613-438E-95B5-A81740F0FD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482604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EFA5CFF-F0C8-4208-BC49-758F04B5527D}" type="datetimeFigureOut">
              <a:rPr lang="ru-RU"/>
              <a:pPr>
                <a:defRPr/>
              </a:pPr>
              <a:t>12.02.2014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9047BC4-D8A1-48AB-B03E-ED6DB81AF8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51B86FB8-524F-4D99-93F0-0F5854BE7715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12.02.2014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1D6A674B-489B-4001-8DA7-8E8AE25C6FBA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643644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EFA5CFF-F0C8-4208-BC49-758F04B5527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12.02.2014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9047BC4-D8A1-48AB-B03E-ED6DB81AF81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38700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EFA5CFF-F0C8-4208-BC49-758F04B5527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12.02.2014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9047BC4-D8A1-48AB-B03E-ED6DB81AF81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67504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://www.kino-teatr.ru/teatr/acter/w/sov/239410/bio/" TargetMode="External"/><Relationship Id="rId13" Type="http://schemas.openxmlformats.org/officeDocument/2006/relationships/hyperlink" Target="http://www.kino-teatr.ru/kino/acter/m/sov/14837/works/" TargetMode="External"/><Relationship Id="rId3" Type="http://schemas.openxmlformats.org/officeDocument/2006/relationships/hyperlink" Target="http://www.kino-teatr.ru/kino/screenwriter/sov/263155/bio/" TargetMode="External"/><Relationship Id="rId7" Type="http://schemas.openxmlformats.org/officeDocument/2006/relationships/hyperlink" Target="http://www.kino-teatr.ru/kino/acter/m/sov/37510/bio/" TargetMode="External"/><Relationship Id="rId12" Type="http://schemas.openxmlformats.org/officeDocument/2006/relationships/hyperlink" Target="http://www.kino-teatr.ru/kino/acter/m/sov/33153/works/" TargetMode="External"/><Relationship Id="rId2" Type="http://schemas.openxmlformats.org/officeDocument/2006/relationships/hyperlink" Target="http://www.kino-teatr.ru/kino/director/sov/31143/bio/" TargetMode="External"/><Relationship Id="rId1" Type="http://schemas.openxmlformats.org/officeDocument/2006/relationships/slideLayout" Target="../slideLayouts/slideLayout18.xml"/><Relationship Id="rId6" Type="http://schemas.openxmlformats.org/officeDocument/2006/relationships/hyperlink" Target="http://www.kino-teatr.ru/kino/acter/m/sov/30355/bio/" TargetMode="External"/><Relationship Id="rId11" Type="http://schemas.openxmlformats.org/officeDocument/2006/relationships/hyperlink" Target="http://www.kino-teatr.ru/kino/acter/m/sov/252411/works/" TargetMode="External"/><Relationship Id="rId5" Type="http://schemas.openxmlformats.org/officeDocument/2006/relationships/hyperlink" Target="http://www.kino-teatr.ru/kino/operator/sov/33154/works/" TargetMode="External"/><Relationship Id="rId10" Type="http://schemas.openxmlformats.org/officeDocument/2006/relationships/hyperlink" Target="http://www.kino-teatr.ru/kino/acter/m/sov/33152/works/" TargetMode="External"/><Relationship Id="rId4" Type="http://schemas.openxmlformats.org/officeDocument/2006/relationships/hyperlink" Target="http://www.kino-teatr.ru/kino/operator/sov/40079/bio/" TargetMode="External"/><Relationship Id="rId9" Type="http://schemas.openxmlformats.org/officeDocument/2006/relationships/hyperlink" Target="http://www.kino-teatr.ru/kino/acter/m/sov/254295/bio/" TargetMode="Externa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96078" y="1412776"/>
            <a:ext cx="6923820" cy="3785652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Эдебият</a:t>
            </a:r>
            <a:r>
              <a:rPr lang="ru-RU" sz="8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дерси</a:t>
            </a:r>
            <a:endParaRPr lang="ru-RU" sz="8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8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11сыныф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4940" y="984920"/>
            <a:ext cx="3656930" cy="4752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277942" y="334397"/>
            <a:ext cx="4354077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36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</a:rPr>
              <a:t>Алим</a:t>
            </a:r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</a:rPr>
              <a:t> </a:t>
            </a:r>
            <a:r>
              <a:rPr lang="ru-RU" sz="36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</a:rPr>
              <a:t>Азамат</a:t>
            </a:r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</a:rPr>
              <a:t> </a:t>
            </a:r>
            <a:r>
              <a:rPr lang="ru-RU" sz="36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</a:rPr>
              <a:t>Огълы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alibri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980728"/>
            <a:ext cx="3656930" cy="4752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205041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0275" y="404664"/>
            <a:ext cx="4743450" cy="5904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807943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04664"/>
            <a:ext cx="4176464" cy="6120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427984" y="1052735"/>
            <a:ext cx="4572000" cy="424731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solidFill>
                  <a:srgbClr val="1F282C"/>
                </a:solidFill>
                <a:latin typeface="Arial"/>
              </a:rPr>
              <a:t>Этот памятник – на полуострове новый. Стела со стилизованным всадником появилась всего несколько лет назад на феодосийском шоссе, в верховьях речки </a:t>
            </a:r>
            <a:r>
              <a:rPr lang="ru-RU" dirty="0" err="1">
                <a:solidFill>
                  <a:srgbClr val="1F282C"/>
                </a:solidFill>
                <a:latin typeface="Arial"/>
              </a:rPr>
              <a:t>Кучук</a:t>
            </a:r>
            <a:r>
              <a:rPr lang="ru-RU" dirty="0">
                <a:solidFill>
                  <a:srgbClr val="1F282C"/>
                </a:solidFill>
                <a:latin typeface="Arial"/>
              </a:rPr>
              <a:t>-Карасу у поворота на сёла </a:t>
            </a:r>
            <a:r>
              <a:rPr lang="ru-RU" dirty="0" err="1">
                <a:solidFill>
                  <a:srgbClr val="1F282C"/>
                </a:solidFill>
                <a:latin typeface="Arial"/>
              </a:rPr>
              <a:t>Черемисовку</a:t>
            </a:r>
            <a:r>
              <a:rPr lang="ru-RU" dirty="0">
                <a:solidFill>
                  <a:srgbClr val="1F282C"/>
                </a:solidFill>
                <a:latin typeface="Arial"/>
              </a:rPr>
              <a:t>, Горлинку, Красную Слободу, Поворотное. Известно, что в первом из них, когда-то носившем название </a:t>
            </a:r>
            <a:r>
              <a:rPr lang="ru-RU" dirty="0" err="1">
                <a:solidFill>
                  <a:srgbClr val="1F282C"/>
                </a:solidFill>
                <a:latin typeface="Arial"/>
              </a:rPr>
              <a:t>Копырликой</a:t>
            </a:r>
            <a:r>
              <a:rPr lang="ru-RU" dirty="0">
                <a:solidFill>
                  <a:srgbClr val="1F282C"/>
                </a:solidFill>
                <a:latin typeface="Arial"/>
              </a:rPr>
              <a:t>, и родился тот, кому посвящён памятник. И появились многие легенды, среди которых очень непросто найти правду о жизни крымского Робина Гуда – </a:t>
            </a:r>
            <a:r>
              <a:rPr lang="ru-RU" dirty="0" err="1">
                <a:solidFill>
                  <a:srgbClr val="1F282C"/>
                </a:solidFill>
                <a:latin typeface="Arial"/>
              </a:rPr>
              <a:t>Алима</a:t>
            </a:r>
            <a:r>
              <a:rPr lang="ru-RU" dirty="0">
                <a:solidFill>
                  <a:srgbClr val="1F282C"/>
                </a:solidFill>
                <a:latin typeface="Arial"/>
              </a:rPr>
              <a:t>. Хотя в 1927 году о нем был снят немой фильм и поставлена пьеса. </a:t>
            </a: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912" y="557064"/>
            <a:ext cx="4176464" cy="6120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597723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88640"/>
            <a:ext cx="7272808" cy="5904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241439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332656"/>
            <a:ext cx="6408712" cy="5976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172172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://img-fotki.yandex.ru/get/3702/zavr-sergej.46/0_30e1e_34e69bfd_L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484784"/>
            <a:ext cx="6192688" cy="482453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339752" y="404664"/>
            <a:ext cx="5596532" cy="707886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Алим</a:t>
            </a:r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4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яшагъан</a:t>
            </a:r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4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къобасы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94040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Алим (1926)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302564"/>
            <a:ext cx="4000500" cy="57531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895389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681657694"/>
              </p:ext>
            </p:extLst>
          </p:nvPr>
        </p:nvGraphicFramePr>
        <p:xfrm>
          <a:off x="251520" y="188640"/>
          <a:ext cx="8712967" cy="6669360"/>
        </p:xfrm>
        <a:graphic>
          <a:graphicData uri="http://schemas.openxmlformats.org/drawingml/2006/table">
            <a:tbl>
              <a:tblPr/>
              <a:tblGrid>
                <a:gridCol w="8712967"/>
              </a:tblGrid>
              <a:tr h="6669360">
                <a:tc>
                  <a:txBody>
                    <a:bodyPr/>
                    <a:lstStyle/>
                    <a:p>
                      <a:pPr algn="l"/>
                      <a:r>
                        <a:rPr lang="ru-RU" sz="2400" b="0" dirty="0" err="1">
                          <a:solidFill>
                            <a:srgbClr val="6B0704"/>
                          </a:solidFill>
                          <a:effectLst/>
                        </a:rPr>
                        <a:t>Алим</a:t>
                      </a:r>
                      <a:endParaRPr lang="ru-RU" sz="2400" b="0" dirty="0">
                        <a:solidFill>
                          <a:srgbClr val="6B0704"/>
                        </a:solidFill>
                        <a:effectLst/>
                      </a:endParaRPr>
                    </a:p>
                    <a:p>
                      <a:r>
                        <a:rPr lang="ru-RU" sz="2400" dirty="0">
                          <a:effectLst/>
                        </a:rPr>
                        <a:t>Другое название: </a:t>
                      </a:r>
                      <a:r>
                        <a:rPr lang="ru-RU" sz="2400" b="1" dirty="0" err="1">
                          <a:effectLst/>
                        </a:rPr>
                        <a:t>Алим</a:t>
                      </a:r>
                      <a:r>
                        <a:rPr lang="ru-RU" sz="2400" b="1" dirty="0">
                          <a:effectLst/>
                        </a:rPr>
                        <a:t> - крымский разбойник</a:t>
                      </a:r>
                      <a:endParaRPr lang="ru-RU" sz="2400" dirty="0">
                        <a:effectLst/>
                      </a:endParaRPr>
                    </a:p>
                    <a:p>
                      <a:pPr algn="l"/>
                      <a:r>
                        <a:rPr lang="ru-RU" sz="2400" dirty="0">
                          <a:effectLst/>
                        </a:rPr>
                        <a:t/>
                      </a:r>
                      <a:br>
                        <a:rPr lang="ru-RU" sz="2400" dirty="0">
                          <a:effectLst/>
                        </a:rPr>
                      </a:br>
                      <a:r>
                        <a:rPr lang="ru-RU" sz="2400" dirty="0">
                          <a:effectLst/>
                        </a:rPr>
                        <a:t>Режиссер: </a:t>
                      </a:r>
                      <a:r>
                        <a:rPr lang="ru-RU" sz="2400" dirty="0">
                          <a:solidFill>
                            <a:srgbClr val="6B0704"/>
                          </a:solidFill>
                          <a:effectLst/>
                          <a:hlinkClick r:id="rId2" tooltip="Георгий Николаевич Тасин"/>
                        </a:rPr>
                        <a:t>Георгий </a:t>
                      </a:r>
                      <a:r>
                        <a:rPr lang="ru-RU" sz="2400" dirty="0" err="1">
                          <a:solidFill>
                            <a:srgbClr val="6B0704"/>
                          </a:solidFill>
                          <a:effectLst/>
                          <a:hlinkClick r:id="rId2" tooltip="Георгий Николаевич Тасин"/>
                        </a:rPr>
                        <a:t>Тасин</a:t>
                      </a:r>
                      <a:endParaRPr lang="ru-RU" sz="2400" dirty="0">
                        <a:effectLst/>
                      </a:endParaRPr>
                    </a:p>
                    <a:p>
                      <a:pPr algn="l"/>
                      <a:r>
                        <a:rPr lang="ru-RU" sz="2400" dirty="0">
                          <a:effectLst/>
                        </a:rPr>
                        <a:t>Сценарист: </a:t>
                      </a:r>
                      <a:r>
                        <a:rPr lang="ru-RU" sz="2400" dirty="0">
                          <a:solidFill>
                            <a:srgbClr val="6B0704"/>
                          </a:solidFill>
                          <a:effectLst/>
                          <a:hlinkClick r:id="rId3" tooltip="Николай Платонович Бажан"/>
                        </a:rPr>
                        <a:t>Николай Бажан</a:t>
                      </a:r>
                      <a:endParaRPr lang="ru-RU" sz="2400" dirty="0">
                        <a:effectLst/>
                      </a:endParaRPr>
                    </a:p>
                    <a:p>
                      <a:pPr algn="l"/>
                      <a:r>
                        <a:rPr lang="ru-RU" sz="2400" dirty="0">
                          <a:effectLst/>
                        </a:rPr>
                        <a:t>Операторы: </a:t>
                      </a:r>
                      <a:r>
                        <a:rPr lang="ru-RU" sz="2400" dirty="0">
                          <a:solidFill>
                            <a:srgbClr val="6B0704"/>
                          </a:solidFill>
                          <a:effectLst/>
                          <a:hlinkClick r:id="rId4" tooltip="Михаил Борисович Бельский"/>
                        </a:rPr>
                        <a:t>Михаил Бельский</a:t>
                      </a:r>
                      <a:r>
                        <a:rPr lang="ru-RU" sz="2400" dirty="0">
                          <a:solidFill>
                            <a:srgbClr val="6B0704"/>
                          </a:solidFill>
                          <a:effectLst/>
                        </a:rPr>
                        <a:t>, </a:t>
                      </a:r>
                      <a:r>
                        <a:rPr lang="ru-RU" sz="2400" dirty="0">
                          <a:solidFill>
                            <a:srgbClr val="6B0704"/>
                          </a:solidFill>
                          <a:effectLst/>
                          <a:hlinkClick r:id="rId5" tooltip="Владимир  Лемке"/>
                        </a:rPr>
                        <a:t>Владимир </a:t>
                      </a:r>
                      <a:r>
                        <a:rPr lang="ru-RU" sz="2400" dirty="0" err="1">
                          <a:solidFill>
                            <a:srgbClr val="6B0704"/>
                          </a:solidFill>
                          <a:effectLst/>
                          <a:hlinkClick r:id="rId5" tooltip="Владимир  Лемке"/>
                        </a:rPr>
                        <a:t>Лемке</a:t>
                      </a:r>
                      <a:endParaRPr lang="ru-RU" sz="2400" dirty="0">
                        <a:effectLst/>
                      </a:endParaRPr>
                    </a:p>
                    <a:p>
                      <a:pPr algn="l"/>
                      <a:r>
                        <a:rPr lang="ru-RU" sz="2400" dirty="0">
                          <a:effectLst/>
                        </a:rPr>
                        <a:t>Художник: </a:t>
                      </a:r>
                      <a:r>
                        <a:rPr lang="ru-RU" sz="2400" dirty="0">
                          <a:solidFill>
                            <a:srgbClr val="6B0704"/>
                          </a:solidFill>
                          <a:effectLst/>
                        </a:rPr>
                        <a:t>Р. </a:t>
                      </a:r>
                      <a:r>
                        <a:rPr lang="ru-RU" sz="2400" dirty="0" err="1">
                          <a:solidFill>
                            <a:srgbClr val="6B0704"/>
                          </a:solidFill>
                          <a:effectLst/>
                        </a:rPr>
                        <a:t>Шарфенберг</a:t>
                      </a:r>
                      <a:endParaRPr lang="ru-RU" sz="2400" dirty="0">
                        <a:effectLst/>
                      </a:endParaRPr>
                    </a:p>
                    <a:p>
                      <a:pPr algn="l"/>
                      <a:r>
                        <a:rPr lang="ru-RU" sz="2400" dirty="0">
                          <a:effectLst/>
                        </a:rPr>
                        <a:t>Страна: </a:t>
                      </a:r>
                      <a:r>
                        <a:rPr lang="ru-RU" sz="2400" b="1" dirty="0">
                          <a:solidFill>
                            <a:srgbClr val="797979"/>
                          </a:solidFill>
                          <a:effectLst/>
                        </a:rPr>
                        <a:t>СССР</a:t>
                      </a:r>
                      <a:endParaRPr lang="ru-RU" sz="2400" dirty="0">
                        <a:effectLst/>
                      </a:endParaRPr>
                    </a:p>
                    <a:p>
                      <a:pPr algn="l"/>
                      <a:r>
                        <a:rPr lang="ru-RU" sz="2400" dirty="0">
                          <a:effectLst/>
                        </a:rPr>
                        <a:t>Производство: </a:t>
                      </a:r>
                      <a:r>
                        <a:rPr lang="ru-RU" sz="2400" b="1" dirty="0">
                          <a:solidFill>
                            <a:srgbClr val="797979"/>
                          </a:solidFill>
                          <a:effectLst/>
                        </a:rPr>
                        <a:t>ВУФКУ (Ялта), </a:t>
                      </a:r>
                      <a:r>
                        <a:rPr lang="ru-RU" sz="2400" b="1" dirty="0" err="1">
                          <a:solidFill>
                            <a:srgbClr val="797979"/>
                          </a:solidFill>
                          <a:effectLst/>
                        </a:rPr>
                        <a:t>Совкино</a:t>
                      </a:r>
                      <a:r>
                        <a:rPr lang="ru-RU" sz="2400" b="1" dirty="0">
                          <a:solidFill>
                            <a:srgbClr val="797979"/>
                          </a:solidFill>
                          <a:effectLst/>
                        </a:rPr>
                        <a:t>)</a:t>
                      </a:r>
                      <a:endParaRPr lang="ru-RU" sz="2400" dirty="0">
                        <a:effectLst/>
                      </a:endParaRPr>
                    </a:p>
                    <a:p>
                      <a:r>
                        <a:rPr lang="ru-RU" sz="2400" dirty="0">
                          <a:effectLst/>
                        </a:rPr>
                        <a:t>Год: </a:t>
                      </a:r>
                      <a:r>
                        <a:rPr lang="ru-RU" sz="2400" b="1" dirty="0">
                          <a:solidFill>
                            <a:srgbClr val="797979"/>
                          </a:solidFill>
                          <a:effectLst/>
                        </a:rPr>
                        <a:t>1926</a:t>
                      </a:r>
                      <a:endParaRPr lang="ru-RU" sz="2400" dirty="0">
                        <a:effectLst/>
                      </a:endParaRPr>
                    </a:p>
                    <a:p>
                      <a:r>
                        <a:rPr lang="ru-RU" sz="2400" dirty="0">
                          <a:effectLst/>
                        </a:rPr>
                        <a:t>Премьера: </a:t>
                      </a:r>
                      <a:r>
                        <a:rPr lang="ru-RU" sz="2400" b="1" dirty="0">
                          <a:solidFill>
                            <a:srgbClr val="797979"/>
                          </a:solidFill>
                          <a:effectLst/>
                        </a:rPr>
                        <a:t>16 августа 1926 (Москва)</a:t>
                      </a:r>
                      <a:endParaRPr lang="ru-RU" sz="2400" dirty="0">
                        <a:effectLst/>
                      </a:endParaRPr>
                    </a:p>
                    <a:p>
                      <a:r>
                        <a:rPr lang="ru-RU" sz="2400" dirty="0">
                          <a:effectLst/>
                        </a:rPr>
                        <a:t>Актеры: </a:t>
                      </a:r>
                      <a:r>
                        <a:rPr lang="ru-RU" sz="2400" dirty="0" err="1">
                          <a:solidFill>
                            <a:srgbClr val="6B0704"/>
                          </a:solidFill>
                          <a:effectLst/>
                          <a:hlinkClick r:id="rId6" tooltip="Хайри Османович Эмир-заде"/>
                        </a:rPr>
                        <a:t>Хайри</a:t>
                      </a:r>
                      <a:r>
                        <a:rPr lang="ru-RU" sz="2400" dirty="0">
                          <a:solidFill>
                            <a:srgbClr val="6B0704"/>
                          </a:solidFill>
                          <a:effectLst/>
                          <a:hlinkClick r:id="rId6" tooltip="Хайри Османович Эмир-заде"/>
                        </a:rPr>
                        <a:t> Эмир-заде</a:t>
                      </a:r>
                      <a:r>
                        <a:rPr lang="ru-RU" sz="2400" dirty="0">
                          <a:solidFill>
                            <a:srgbClr val="6B0704"/>
                          </a:solidFill>
                          <a:effectLst/>
                        </a:rPr>
                        <a:t>, </a:t>
                      </a:r>
                      <a:r>
                        <a:rPr lang="ru-RU" sz="2400" dirty="0">
                          <a:solidFill>
                            <a:srgbClr val="6B0704"/>
                          </a:solidFill>
                          <a:effectLst/>
                          <a:hlinkClick r:id="rId7" tooltip="Александр Степанович Арбо"/>
                        </a:rPr>
                        <a:t>Александр </a:t>
                      </a:r>
                      <a:r>
                        <a:rPr lang="ru-RU" sz="2400" dirty="0" err="1">
                          <a:solidFill>
                            <a:srgbClr val="6B0704"/>
                          </a:solidFill>
                          <a:effectLst/>
                          <a:hlinkClick r:id="rId7" tooltip="Александр Степанович Арбо"/>
                        </a:rPr>
                        <a:t>Арбо</a:t>
                      </a:r>
                      <a:r>
                        <a:rPr lang="ru-RU" sz="2400" dirty="0">
                          <a:solidFill>
                            <a:srgbClr val="6B0704"/>
                          </a:solidFill>
                          <a:effectLst/>
                        </a:rPr>
                        <a:t>, </a:t>
                      </a:r>
                      <a:r>
                        <a:rPr lang="ru-RU" sz="2400" dirty="0" err="1">
                          <a:solidFill>
                            <a:srgbClr val="6B0704"/>
                          </a:solidFill>
                          <a:effectLst/>
                          <a:hlinkClick r:id="rId8" tooltip="Асие  Эмир-Заде"/>
                        </a:rPr>
                        <a:t>Асие</a:t>
                      </a:r>
                      <a:r>
                        <a:rPr lang="ru-RU" sz="2400" dirty="0">
                          <a:solidFill>
                            <a:srgbClr val="6B0704"/>
                          </a:solidFill>
                          <a:effectLst/>
                          <a:hlinkClick r:id="rId8" tooltip="Асие  Эмир-Заде"/>
                        </a:rPr>
                        <a:t> Эмир-Заде</a:t>
                      </a:r>
                      <a:r>
                        <a:rPr lang="ru-RU" sz="2400" dirty="0">
                          <a:solidFill>
                            <a:srgbClr val="6B0704"/>
                          </a:solidFill>
                          <a:effectLst/>
                        </a:rPr>
                        <a:t>, </a:t>
                      </a:r>
                      <a:r>
                        <a:rPr lang="ru-RU" sz="2400" dirty="0">
                          <a:solidFill>
                            <a:srgbClr val="6B0704"/>
                          </a:solidFill>
                          <a:effectLst/>
                          <a:hlinkClick r:id="rId9" tooltip="Иван Иванович Арбенин-Падохин"/>
                        </a:rPr>
                        <a:t>Иван Арбенин-</a:t>
                      </a:r>
                      <a:r>
                        <a:rPr lang="ru-RU" sz="2400" dirty="0" err="1">
                          <a:solidFill>
                            <a:srgbClr val="6B0704"/>
                          </a:solidFill>
                          <a:effectLst/>
                          <a:hlinkClick r:id="rId9" tooltip="Иван Иванович Арбенин-Падохин"/>
                        </a:rPr>
                        <a:t>Падохин</a:t>
                      </a:r>
                      <a:r>
                        <a:rPr lang="ru-RU" sz="2400" dirty="0">
                          <a:solidFill>
                            <a:srgbClr val="6B0704"/>
                          </a:solidFill>
                          <a:effectLst/>
                        </a:rPr>
                        <a:t>, </a:t>
                      </a:r>
                      <a:r>
                        <a:rPr lang="ru-RU" sz="2400" dirty="0">
                          <a:solidFill>
                            <a:srgbClr val="6B0704"/>
                          </a:solidFill>
                          <a:effectLst/>
                          <a:hlinkClick r:id="rId10" tooltip="В.  Колпашников"/>
                        </a:rPr>
                        <a:t>В. </a:t>
                      </a:r>
                      <a:r>
                        <a:rPr lang="ru-RU" sz="2400" dirty="0" err="1">
                          <a:solidFill>
                            <a:srgbClr val="6B0704"/>
                          </a:solidFill>
                          <a:effectLst/>
                          <a:hlinkClick r:id="rId10" tooltip="В.  Колпашников"/>
                        </a:rPr>
                        <a:t>Колпашников</a:t>
                      </a:r>
                      <a:r>
                        <a:rPr lang="ru-RU" sz="2400" dirty="0">
                          <a:solidFill>
                            <a:srgbClr val="6B0704"/>
                          </a:solidFill>
                          <a:effectLst/>
                        </a:rPr>
                        <a:t>, </a:t>
                      </a:r>
                      <a:r>
                        <a:rPr lang="ru-RU" sz="2400" dirty="0">
                          <a:solidFill>
                            <a:srgbClr val="6B0704"/>
                          </a:solidFill>
                          <a:effectLst/>
                          <a:hlinkClick r:id="rId11" tooltip="Г.  Маринчак"/>
                        </a:rPr>
                        <a:t>Г. </a:t>
                      </a:r>
                      <a:r>
                        <a:rPr lang="ru-RU" sz="2400" dirty="0" err="1">
                          <a:solidFill>
                            <a:srgbClr val="6B0704"/>
                          </a:solidFill>
                          <a:effectLst/>
                          <a:hlinkClick r:id="rId11" tooltip="Г.  Маринчак"/>
                        </a:rPr>
                        <a:t>Маринчак</a:t>
                      </a:r>
                      <a:r>
                        <a:rPr lang="ru-RU" sz="2400" dirty="0">
                          <a:solidFill>
                            <a:srgbClr val="6B0704"/>
                          </a:solidFill>
                          <a:effectLst/>
                        </a:rPr>
                        <a:t>, </a:t>
                      </a:r>
                      <a:r>
                        <a:rPr lang="en-US" sz="2400" dirty="0" smtClean="0">
                          <a:solidFill>
                            <a:srgbClr val="6B0704"/>
                          </a:solidFill>
                          <a:effectLst/>
                        </a:rPr>
                        <a:t> </a:t>
                      </a:r>
                    </a:p>
                    <a:p>
                      <a:r>
                        <a:rPr lang="ru-RU" sz="2400" dirty="0" smtClean="0">
                          <a:solidFill>
                            <a:srgbClr val="6B0704"/>
                          </a:solidFill>
                          <a:effectLst/>
                        </a:rPr>
                        <a:t>Н</a:t>
                      </a:r>
                      <a:r>
                        <a:rPr lang="ru-RU" sz="2400" dirty="0">
                          <a:solidFill>
                            <a:srgbClr val="6B0704"/>
                          </a:solidFill>
                          <a:effectLst/>
                        </a:rPr>
                        <a:t>. Платонов, </a:t>
                      </a:r>
                      <a:r>
                        <a:rPr lang="ru-RU" sz="2400" dirty="0">
                          <a:solidFill>
                            <a:srgbClr val="6B0704"/>
                          </a:solidFill>
                          <a:effectLst/>
                          <a:hlinkClick r:id="rId12" tooltip="А.  Наровский"/>
                        </a:rPr>
                        <a:t>А. </a:t>
                      </a:r>
                      <a:r>
                        <a:rPr lang="ru-RU" sz="2400" dirty="0" err="1">
                          <a:solidFill>
                            <a:srgbClr val="6B0704"/>
                          </a:solidFill>
                          <a:effectLst/>
                          <a:hlinkClick r:id="rId12" tooltip="А.  Наровский"/>
                        </a:rPr>
                        <a:t>Наровский</a:t>
                      </a:r>
                      <a:r>
                        <a:rPr lang="ru-RU" sz="2400" dirty="0">
                          <a:solidFill>
                            <a:srgbClr val="6B0704"/>
                          </a:solidFill>
                          <a:effectLst/>
                        </a:rPr>
                        <a:t>, </a:t>
                      </a:r>
                      <a:r>
                        <a:rPr lang="ru-RU" sz="2400" dirty="0">
                          <a:solidFill>
                            <a:srgbClr val="6B0704"/>
                          </a:solidFill>
                          <a:effectLst/>
                          <a:hlinkClick r:id="rId13" tooltip="Б. А. Гончаров"/>
                        </a:rPr>
                        <a:t>Б. Гончаров</a:t>
                      </a:r>
                      <a:endParaRPr lang="ru-RU" sz="2400" dirty="0">
                        <a:effectLst/>
                      </a:endParaRPr>
                    </a:p>
                    <a:p>
                      <a:pPr algn="l"/>
                      <a:r>
                        <a:rPr lang="ru-RU" sz="2400" dirty="0" smtClean="0">
                          <a:effectLst/>
                        </a:rPr>
                        <a:t>Жанр</a:t>
                      </a:r>
                      <a:r>
                        <a:rPr lang="ru-RU" sz="2400" dirty="0">
                          <a:effectLst/>
                        </a:rPr>
                        <a:t>: </a:t>
                      </a:r>
                      <a:r>
                        <a:rPr lang="ru-RU" sz="2400" b="1" dirty="0">
                          <a:solidFill>
                            <a:srgbClr val="797979"/>
                          </a:solidFill>
                          <a:effectLst/>
                        </a:rPr>
                        <a:t>драма</a:t>
                      </a:r>
                      <a:endParaRPr lang="ru-RU" sz="2400" dirty="0">
                        <a:effectLst/>
                      </a:endParaRPr>
                    </a:p>
                    <a:p>
                      <a:r>
                        <a:rPr lang="ru-RU" sz="2400" dirty="0">
                          <a:effectLst/>
                        </a:rPr>
                        <a:t>Экранизация народной легенды.</a:t>
                      </a:r>
                      <a:br>
                        <a:rPr lang="ru-RU" sz="2400" dirty="0">
                          <a:effectLst/>
                        </a:rPr>
                      </a:br>
                      <a:r>
                        <a:rPr lang="ru-RU" sz="2400" dirty="0">
                          <a:effectLst/>
                        </a:rPr>
                        <a:t>О борьбе татарского крестьянина против богачей (XIX век).</a:t>
                      </a:r>
                      <a:br>
                        <a:rPr lang="ru-RU" sz="2400" dirty="0">
                          <a:effectLst/>
                        </a:rPr>
                      </a:br>
                      <a:r>
                        <a:rPr lang="ru-RU" sz="2000" dirty="0">
                          <a:effectLst/>
                        </a:rPr>
                        <a:t>В 1935 фильм был сокращен до 6 частей и выпущен в новой редакции</a:t>
                      </a:r>
                      <a:r>
                        <a:rPr lang="ru-RU" sz="2000" dirty="0" smtClean="0">
                          <a:effectLst/>
                        </a:rPr>
                        <a:t>.</a:t>
                      </a:r>
                      <a:endParaRPr lang="ru-RU" sz="2000" dirty="0">
                        <a:effectLst/>
                      </a:endParaRPr>
                    </a:p>
                  </a:txBody>
                  <a:tcPr marL="42813" marR="42813" marT="61162" marB="611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F3D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B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109787" y="3720306"/>
          <a:ext cx="4924425" cy="285750"/>
        </p:xfrm>
        <a:graphic>
          <a:graphicData uri="http://schemas.openxmlformats.org/drawingml/2006/table">
            <a:tbl>
              <a:tblPr/>
              <a:tblGrid>
                <a:gridCol w="4924425"/>
              </a:tblGrid>
              <a:tr h="28575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F3D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B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94987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9595" y="620688"/>
            <a:ext cx="8911863" cy="452431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 err="1" smtClean="0">
                <a:ln w="11430">
                  <a:solidFill>
                    <a:sysClr val="windowText" lastClr="000000"/>
                  </a:solidFill>
                </a:ln>
                <a:solidFill>
                  <a:prstClr val="black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Къырымтатар</a:t>
            </a:r>
            <a:r>
              <a:rPr lang="ru-RU" sz="3600" b="1" spc="50" dirty="0" smtClean="0">
                <a:ln w="11430">
                  <a:solidFill>
                    <a:sysClr val="windowText" lastClr="000000"/>
                  </a:solidFill>
                </a:ln>
                <a:solidFill>
                  <a:prstClr val="black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3600" b="1" spc="50" dirty="0" err="1" smtClean="0">
                <a:ln w="11430">
                  <a:solidFill>
                    <a:sysClr val="windowText" lastClr="000000"/>
                  </a:solidFill>
                </a:ln>
                <a:solidFill>
                  <a:prstClr val="black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языджысы</a:t>
            </a:r>
            <a:r>
              <a:rPr lang="ru-RU" sz="3600" b="1" spc="50" dirty="0" smtClean="0">
                <a:ln w="11430">
                  <a:solidFill>
                    <a:sysClr val="windowText" lastClr="000000"/>
                  </a:solidFill>
                </a:ln>
                <a:solidFill>
                  <a:prstClr val="black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ru-RU" sz="3600" b="1" spc="50" dirty="0" smtClean="0">
                <a:ln w="11430">
                  <a:solidFill>
                    <a:sysClr val="windowText" lastClr="000000"/>
                  </a:solidFill>
                </a:ln>
                <a:solidFill>
                  <a:prstClr val="black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Умер </a:t>
            </a:r>
            <a:r>
              <a:rPr lang="ru-RU" sz="3600" b="1" spc="50" dirty="0" err="1" smtClean="0">
                <a:ln w="11430">
                  <a:solidFill>
                    <a:sysClr val="windowText" lastClr="000000"/>
                  </a:solidFill>
                </a:ln>
                <a:solidFill>
                  <a:prstClr val="black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Ипчи</a:t>
            </a:r>
            <a:r>
              <a:rPr lang="ru-RU" sz="3600" b="1" spc="50" dirty="0" smtClean="0">
                <a:ln w="11430">
                  <a:solidFill>
                    <a:sysClr val="windowText" lastClr="000000"/>
                  </a:solidFill>
                </a:ln>
                <a:solidFill>
                  <a:prstClr val="black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3600" b="1" spc="50" dirty="0" err="1" smtClean="0">
                <a:ln w="11430">
                  <a:solidFill>
                    <a:sysClr val="windowText" lastClr="000000"/>
                  </a:solidFill>
                </a:ln>
                <a:solidFill>
                  <a:prstClr val="black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Поповнынъ</a:t>
            </a:r>
            <a:r>
              <a:rPr lang="ru-RU" sz="3600" b="1" spc="50" dirty="0" smtClean="0">
                <a:ln w="11430">
                  <a:solidFill>
                    <a:sysClr val="windowText" lastClr="000000"/>
                  </a:solidFill>
                </a:ln>
                <a:solidFill>
                  <a:prstClr val="black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романы </a:t>
            </a:r>
            <a:r>
              <a:rPr lang="ru-RU" sz="3600" b="1" spc="50" dirty="0" err="1" smtClean="0">
                <a:ln w="11430">
                  <a:solidFill>
                    <a:sysClr val="windowText" lastClr="000000"/>
                  </a:solidFill>
                </a:ln>
                <a:solidFill>
                  <a:prstClr val="black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боюнджа</a:t>
            </a:r>
            <a:r>
              <a:rPr lang="ru-RU" sz="3600" b="1" spc="50" dirty="0" smtClean="0">
                <a:ln w="11430">
                  <a:solidFill>
                    <a:sysClr val="windowText" lastClr="000000"/>
                  </a:solidFill>
                </a:ln>
                <a:solidFill>
                  <a:prstClr val="black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ru-RU" sz="3600" b="1" spc="50" dirty="0" smtClean="0">
                <a:ln w="11430">
                  <a:solidFill>
                    <a:sysClr val="windowText" lastClr="000000"/>
                  </a:solidFill>
                </a:ln>
                <a:solidFill>
                  <a:prstClr val="black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сценария </a:t>
            </a:r>
            <a:r>
              <a:rPr lang="ru-RU" sz="3600" b="1" spc="50" dirty="0" err="1" smtClean="0">
                <a:ln w="11430">
                  <a:solidFill>
                    <a:sysClr val="windowText" lastClr="000000"/>
                  </a:solidFill>
                </a:ln>
                <a:solidFill>
                  <a:prstClr val="black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яза</a:t>
            </a:r>
            <a:r>
              <a:rPr lang="ru-RU" sz="3600" b="1" spc="50" dirty="0" smtClean="0">
                <a:ln w="11430">
                  <a:solidFill>
                    <a:sysClr val="windowText" lastClr="000000"/>
                  </a:solidFill>
                </a:ln>
                <a:solidFill>
                  <a:prstClr val="black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.</a:t>
            </a:r>
          </a:p>
          <a:p>
            <a:pPr algn="ctr"/>
            <a:r>
              <a:rPr lang="ru-RU" sz="3600" b="1" spc="50" dirty="0" smtClean="0">
                <a:ln w="11430">
                  <a:solidFill>
                    <a:sysClr val="windowText" lastClr="000000"/>
                  </a:solidFill>
                </a:ln>
                <a:solidFill>
                  <a:prstClr val="black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19</a:t>
            </a:r>
            <a:r>
              <a:rPr lang="en-US" sz="3600" b="1" spc="50" dirty="0" smtClean="0">
                <a:ln w="11430">
                  <a:solidFill>
                    <a:sysClr val="windowText" lastClr="000000"/>
                  </a:solidFill>
                </a:ln>
                <a:solidFill>
                  <a:prstClr val="black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26</a:t>
            </a:r>
            <a:r>
              <a:rPr lang="ru-RU" sz="3600" b="1" spc="50" dirty="0" smtClean="0">
                <a:ln w="11430">
                  <a:solidFill>
                    <a:sysClr val="windowText" lastClr="000000"/>
                  </a:solidFill>
                </a:ln>
                <a:solidFill>
                  <a:prstClr val="black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3600" b="1" spc="50" dirty="0" err="1" smtClean="0">
                <a:ln w="11430">
                  <a:solidFill>
                    <a:sysClr val="windowText" lastClr="000000"/>
                  </a:solidFill>
                </a:ln>
                <a:solidFill>
                  <a:prstClr val="black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сенеси</a:t>
            </a:r>
            <a:r>
              <a:rPr lang="ru-RU" sz="3600" b="1" spc="50" dirty="0" smtClean="0">
                <a:ln w="11430">
                  <a:solidFill>
                    <a:sysClr val="windowText" lastClr="000000"/>
                  </a:solidFill>
                </a:ln>
                <a:solidFill>
                  <a:prstClr val="black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« </a:t>
            </a:r>
            <a:r>
              <a:rPr lang="ru-RU" sz="3600" b="1" spc="50" dirty="0" err="1" smtClean="0">
                <a:ln w="11430">
                  <a:solidFill>
                    <a:sysClr val="windowText" lastClr="000000"/>
                  </a:solidFill>
                </a:ln>
                <a:solidFill>
                  <a:prstClr val="black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Алим</a:t>
            </a:r>
            <a:r>
              <a:rPr lang="ru-RU" sz="3600" b="1" spc="50" dirty="0" smtClean="0">
                <a:ln w="11430">
                  <a:solidFill>
                    <a:sysClr val="windowText" lastClr="000000"/>
                  </a:solidFill>
                </a:ln>
                <a:solidFill>
                  <a:prstClr val="black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– Крымский герой» </a:t>
            </a:r>
          </a:p>
          <a:p>
            <a:pPr algn="ctr"/>
            <a:r>
              <a:rPr lang="ru-RU" sz="3600" b="1" spc="50" dirty="0" err="1" smtClean="0">
                <a:ln w="11430">
                  <a:solidFill>
                    <a:sysClr val="windowText" lastClr="000000"/>
                  </a:solidFill>
                </a:ln>
                <a:solidFill>
                  <a:prstClr val="black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бедий</a:t>
            </a:r>
            <a:r>
              <a:rPr lang="ru-RU" sz="3600" b="1" spc="50" dirty="0" smtClean="0">
                <a:ln w="11430">
                  <a:solidFill>
                    <a:sysClr val="windowText" lastClr="000000"/>
                  </a:solidFill>
                </a:ln>
                <a:solidFill>
                  <a:prstClr val="black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кинофильм </a:t>
            </a:r>
            <a:r>
              <a:rPr lang="ru-RU" sz="3600" b="1" spc="50" dirty="0" err="1" smtClean="0">
                <a:ln w="11430">
                  <a:solidFill>
                    <a:sysClr val="windowText" lastClr="000000"/>
                  </a:solidFill>
                </a:ln>
                <a:solidFill>
                  <a:prstClr val="black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чыкъарылгъан</a:t>
            </a:r>
            <a:r>
              <a:rPr lang="ru-RU" sz="3600" b="1" spc="50" dirty="0" smtClean="0">
                <a:ln w="11430">
                  <a:solidFill>
                    <a:sysClr val="windowText" lastClr="000000"/>
                  </a:solidFill>
                </a:ln>
                <a:solidFill>
                  <a:prstClr val="black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3600" b="1" spc="50" dirty="0" err="1" smtClean="0">
                <a:ln w="11430">
                  <a:solidFill>
                    <a:sysClr val="windowText" lastClr="000000"/>
                  </a:solidFill>
                </a:ln>
                <a:solidFill>
                  <a:prstClr val="black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эди</a:t>
            </a:r>
            <a:r>
              <a:rPr lang="ru-RU" sz="3600" b="1" spc="50" dirty="0" smtClean="0">
                <a:ln w="11430">
                  <a:solidFill>
                    <a:sysClr val="windowText" lastClr="000000"/>
                  </a:solidFill>
                </a:ln>
                <a:solidFill>
                  <a:prstClr val="black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.</a:t>
            </a:r>
          </a:p>
          <a:p>
            <a:pPr algn="ctr"/>
            <a:r>
              <a:rPr lang="ru-RU" sz="3600" b="1" spc="50" dirty="0" smtClean="0">
                <a:ln w="11430">
                  <a:solidFill>
                    <a:sysClr val="windowText" lastClr="000000"/>
                  </a:solidFill>
                </a:ln>
                <a:solidFill>
                  <a:prstClr val="black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Баш </a:t>
            </a:r>
            <a:r>
              <a:rPr lang="ru-RU" sz="3600" b="1" spc="50" dirty="0" err="1" smtClean="0">
                <a:ln w="11430">
                  <a:solidFill>
                    <a:sysClr val="windowText" lastClr="000000"/>
                  </a:solidFill>
                </a:ln>
                <a:solidFill>
                  <a:prstClr val="black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ролюни</a:t>
            </a:r>
            <a:r>
              <a:rPr lang="ru-RU" sz="3600" b="1" spc="50" dirty="0" smtClean="0">
                <a:ln w="11430">
                  <a:solidFill>
                    <a:sysClr val="windowText" lastClr="000000"/>
                  </a:solidFill>
                </a:ln>
                <a:solidFill>
                  <a:prstClr val="black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ru-RU" sz="3600" b="1" spc="50" dirty="0" smtClean="0">
                <a:ln w="11430">
                  <a:solidFill>
                    <a:sysClr val="windowText" lastClr="000000"/>
                  </a:solidFill>
                </a:ln>
                <a:solidFill>
                  <a:prstClr val="black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белли </a:t>
            </a:r>
            <a:r>
              <a:rPr lang="ru-RU" sz="3600" b="1" spc="50" dirty="0" err="1" smtClean="0">
                <a:ln w="11430">
                  <a:solidFill>
                    <a:sysClr val="windowText" lastClr="000000"/>
                  </a:solidFill>
                </a:ln>
                <a:solidFill>
                  <a:prstClr val="black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къырымтатар</a:t>
            </a:r>
            <a:r>
              <a:rPr lang="ru-RU" sz="3600" b="1" spc="50" dirty="0" smtClean="0">
                <a:ln w="11430">
                  <a:solidFill>
                    <a:sysClr val="windowText" lastClr="000000"/>
                  </a:solidFill>
                </a:ln>
                <a:solidFill>
                  <a:prstClr val="black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артисты </a:t>
            </a:r>
          </a:p>
          <a:p>
            <a:pPr algn="ctr"/>
            <a:r>
              <a:rPr lang="ru-RU" sz="3600" b="1" spc="50" dirty="0" err="1" smtClean="0">
                <a:ln w="11430">
                  <a:solidFill>
                    <a:sysClr val="windowText" lastClr="000000"/>
                  </a:solidFill>
                </a:ln>
                <a:solidFill>
                  <a:prstClr val="black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Хайри</a:t>
            </a:r>
            <a:r>
              <a:rPr lang="ru-RU" sz="3600" b="1" spc="50" dirty="0" smtClean="0">
                <a:ln w="11430">
                  <a:solidFill>
                    <a:sysClr val="windowText" lastClr="000000"/>
                  </a:solidFill>
                </a:ln>
                <a:solidFill>
                  <a:prstClr val="black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Эмир – заде </a:t>
            </a:r>
            <a:r>
              <a:rPr lang="ru-RU" sz="3600" b="1" spc="50" dirty="0" err="1" smtClean="0">
                <a:ln w="11430">
                  <a:solidFill>
                    <a:sysClr val="windowText" lastClr="000000"/>
                  </a:solidFill>
                </a:ln>
                <a:solidFill>
                  <a:prstClr val="black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ойнагъан</a:t>
            </a:r>
            <a:r>
              <a:rPr lang="ru-RU" sz="3600" b="1" spc="50" dirty="0" smtClean="0">
                <a:ln w="11430">
                  <a:solidFill>
                    <a:sysClr val="windowText" lastClr="000000"/>
                  </a:solidFill>
                </a:ln>
                <a:solidFill>
                  <a:prstClr val="black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3600" b="1" spc="50" dirty="0" err="1" smtClean="0">
                <a:ln w="11430">
                  <a:solidFill>
                    <a:sysClr val="windowText" lastClr="000000"/>
                  </a:solidFill>
                </a:ln>
                <a:solidFill>
                  <a:prstClr val="black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эди</a:t>
            </a:r>
            <a:r>
              <a:rPr lang="ru-RU" sz="3600" b="1" spc="50" dirty="0" smtClean="0">
                <a:ln w="11430">
                  <a:solidFill>
                    <a:sysClr val="windowText" lastClr="000000"/>
                  </a:solidFill>
                </a:ln>
                <a:solidFill>
                  <a:prstClr val="black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.</a:t>
            </a:r>
            <a:endParaRPr lang="ru-RU" sz="3600" b="1" spc="50" dirty="0">
              <a:ln w="11430">
                <a:solidFill>
                  <a:sysClr val="windowText" lastClr="000000"/>
                </a:solidFill>
              </a:ln>
              <a:solidFill>
                <a:prstClr val="black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51492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16632"/>
            <a:ext cx="7992888" cy="6336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283645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117885" y="188640"/>
            <a:ext cx="5180714" cy="5016758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Юсуф </a:t>
            </a:r>
            <a:r>
              <a:rPr lang="ru-RU" sz="4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Болат</a:t>
            </a:r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Языджынынъ</a:t>
            </a:r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омюр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ве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яратыджылыкъ</a:t>
            </a:r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ёлу</a:t>
            </a:r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4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Алим</a:t>
            </a:r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»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романнен</a:t>
            </a:r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танышув</a:t>
            </a:r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4" name="Picture 2" descr="C:\Users\Арсен\Desktop\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476672"/>
            <a:ext cx="4104456" cy="56166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2656"/>
            <a:ext cx="7848871" cy="5616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106598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138" y="804863"/>
            <a:ext cx="7705725" cy="5254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671559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332656"/>
            <a:ext cx="4176464" cy="5616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756614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886654"/>
            <a:ext cx="7488832" cy="5328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27584" y="116632"/>
            <a:ext cx="7438255" cy="707886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АЛИМ УСТЮНДЕ МАКЕМЕ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61893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вал 2"/>
          <p:cNvSpPr/>
          <p:nvPr/>
        </p:nvSpPr>
        <p:spPr>
          <a:xfrm>
            <a:off x="0" y="332656"/>
            <a:ext cx="5508104" cy="554461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3491880" y="332656"/>
            <a:ext cx="5652120" cy="5400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709146" y="149287"/>
            <a:ext cx="1800200" cy="12961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Алим</a:t>
            </a:r>
            <a:r>
              <a:rPr lang="ru-RU" dirty="0" smtClean="0"/>
              <a:t> </a:t>
            </a:r>
            <a:r>
              <a:rPr lang="ru-RU" dirty="0" err="1" smtClean="0"/>
              <a:t>Азамат</a:t>
            </a:r>
            <a:r>
              <a:rPr lang="ru-RU" dirty="0" smtClean="0"/>
              <a:t> </a:t>
            </a:r>
          </a:p>
          <a:p>
            <a:pPr algn="ctr"/>
            <a:r>
              <a:rPr lang="ru-RU" dirty="0" err="1" smtClean="0"/>
              <a:t>огълу</a:t>
            </a:r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364088" y="149287"/>
            <a:ext cx="1800200" cy="12961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Робин Гуд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625559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1276" y="260648"/>
            <a:ext cx="7592078" cy="55092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Лугъат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иши</a:t>
            </a:r>
            <a:endParaRPr lang="ru-RU" sz="3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къалчан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- колчан</a:t>
            </a:r>
          </a:p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окъ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-     стрела (оружие)</a:t>
            </a:r>
          </a:p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яй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    - лук  (оружие)</a:t>
            </a:r>
          </a:p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къоба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    - пещера</a:t>
            </a:r>
          </a:p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айдут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     - разбойник</a:t>
            </a:r>
          </a:p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тюфек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    - ружьё</a:t>
            </a:r>
          </a:p>
          <a:p>
            <a:pPr algn="ctr"/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силя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- оружие</a:t>
            </a:r>
          </a:p>
          <a:p>
            <a:pPr algn="ctr"/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джезалайлар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– наказывают</a:t>
            </a:r>
          </a:p>
          <a:p>
            <a:pPr algn="ctr"/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орман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достлары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– лесные друзья (братья)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вал 2"/>
          <p:cNvSpPr/>
          <p:nvPr/>
        </p:nvSpPr>
        <p:spPr>
          <a:xfrm>
            <a:off x="0" y="476672"/>
            <a:ext cx="4860032" cy="583264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Овал 3"/>
          <p:cNvSpPr/>
          <p:nvPr/>
        </p:nvSpPr>
        <p:spPr>
          <a:xfrm>
            <a:off x="4427984" y="476672"/>
            <a:ext cx="4608512" cy="597666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5777880" y="1340768"/>
            <a:ext cx="165301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</p:txBody>
      </p:sp>
      <p:sp>
        <p:nvSpPr>
          <p:cNvPr id="13" name="TextBox 12"/>
          <p:cNvSpPr txBox="1"/>
          <p:nvPr/>
        </p:nvSpPr>
        <p:spPr>
          <a:xfrm>
            <a:off x="395536" y="1196752"/>
            <a:ext cx="4151532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dirty="0" smtClean="0"/>
          </a:p>
          <a:p>
            <a:pPr algn="ctr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Къырымда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фукъаре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къорантасында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догъды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Къырымтатар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халкъынынъ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къараманы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Къырым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дагъларнынъ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къобаларында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яшай.Ат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устюнде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юре.Силясы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тюфек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Фукъаре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адамларгъа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ярдым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эте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Байларгъа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къаршы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чыкъа.Байлар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оны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айдут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эдилер.Адамларда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урьмет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севги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къазанды.Гедже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эвлерине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мусафирликке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чагъыралар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Озь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эвлеринде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гизлейлер.Къобада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бир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озю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яшай.Джесюр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къоркъу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бильмеген,шенъ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алидженап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адам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Бай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адамнынъ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къызыны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Сараны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бегене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4777767" y="1124744"/>
            <a:ext cx="4276620" cy="56323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endParaRPr lang="ru-RU" dirty="0" smtClean="0"/>
          </a:p>
          <a:p>
            <a:pPr algn="ctr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Англияда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фукъаре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къорантасында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догъды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Инглиз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халкъынынъ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къараманы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Шервуд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орманында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яшай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Чокъусы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джаяв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юре.</a:t>
            </a:r>
          </a:p>
          <a:p>
            <a:pPr algn="ctr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Силясы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къалчан,яй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окълар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ctr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Фукъаре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адамларгъа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ярдым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эте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ctr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Байларгъа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къаршы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чыкъа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Адамларда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урьмет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севги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къазанды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Орман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достларынен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яшай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Дагънынъ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айдуты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Графнынъ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къызыны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Мэрионны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бегене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Джесюр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къоркъу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бильмеген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ctr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шенъ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къараман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.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403648" y="0"/>
            <a:ext cx="1800200" cy="12961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Алим</a:t>
            </a:r>
            <a:r>
              <a:rPr lang="ru-RU" dirty="0" smtClean="0"/>
              <a:t> </a:t>
            </a:r>
            <a:r>
              <a:rPr lang="ru-RU" dirty="0" err="1" smtClean="0"/>
              <a:t>Азамат</a:t>
            </a:r>
            <a:r>
              <a:rPr lang="ru-RU" dirty="0" smtClean="0"/>
              <a:t> </a:t>
            </a:r>
          </a:p>
          <a:p>
            <a:pPr algn="ctr"/>
            <a:r>
              <a:rPr lang="ru-RU" dirty="0" err="1" smtClean="0"/>
              <a:t>огълу</a:t>
            </a:r>
            <a:endParaRPr lang="ru-RU" dirty="0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5724128" y="0"/>
            <a:ext cx="1800200" cy="12961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Робин Гуд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197463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вал 2"/>
          <p:cNvSpPr/>
          <p:nvPr/>
        </p:nvSpPr>
        <p:spPr>
          <a:xfrm>
            <a:off x="0" y="404664"/>
            <a:ext cx="7164288" cy="554461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2627784" y="404664"/>
            <a:ext cx="6300192" cy="5400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709146" y="149287"/>
            <a:ext cx="1800200" cy="12961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Алим</a:t>
            </a:r>
            <a:r>
              <a:rPr lang="ru-RU" dirty="0" smtClean="0"/>
              <a:t> </a:t>
            </a:r>
            <a:r>
              <a:rPr lang="ru-RU" dirty="0" err="1" smtClean="0"/>
              <a:t>Азамат</a:t>
            </a:r>
            <a:r>
              <a:rPr lang="ru-RU" dirty="0" smtClean="0"/>
              <a:t> </a:t>
            </a:r>
          </a:p>
          <a:p>
            <a:pPr algn="ctr"/>
            <a:r>
              <a:rPr lang="ru-RU" dirty="0" err="1" smtClean="0"/>
              <a:t>огълу</a:t>
            </a:r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364088" y="149287"/>
            <a:ext cx="1800200" cy="12961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Робин Гуд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555776" y="1412776"/>
            <a:ext cx="4572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Фукъаре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къоранталарында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догъдылар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25559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вал 2"/>
          <p:cNvSpPr/>
          <p:nvPr/>
        </p:nvSpPr>
        <p:spPr>
          <a:xfrm>
            <a:off x="0" y="404664"/>
            <a:ext cx="7164288" cy="554461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2627784" y="404664"/>
            <a:ext cx="6300192" cy="5400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709146" y="149287"/>
            <a:ext cx="1800200" cy="12961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Алим</a:t>
            </a:r>
            <a:r>
              <a:rPr lang="ru-RU" dirty="0" smtClean="0"/>
              <a:t> </a:t>
            </a:r>
            <a:r>
              <a:rPr lang="ru-RU" dirty="0" err="1" smtClean="0"/>
              <a:t>Азамат</a:t>
            </a:r>
            <a:r>
              <a:rPr lang="ru-RU" dirty="0" smtClean="0"/>
              <a:t> </a:t>
            </a:r>
          </a:p>
          <a:p>
            <a:pPr algn="ctr"/>
            <a:r>
              <a:rPr lang="ru-RU" dirty="0" err="1" smtClean="0"/>
              <a:t>огълу</a:t>
            </a:r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364088" y="149287"/>
            <a:ext cx="1800200" cy="12961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Робин Гуд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483768" y="1772816"/>
            <a:ext cx="457200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Фукъаре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къоранталарында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догъдылар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Байларгъа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къаршы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чыкъалар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Адамларда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урьмет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севги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къазандылар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Фукъаре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адамларгъа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ярдым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этелер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ctr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Байлар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оларны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айдут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эдилер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Байларнынъ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къызларыны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бегенелер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(Сара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Мэрион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ct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25559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рсен\Desktop\220px-Robin_Hood_Memoria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116632"/>
            <a:ext cx="4320480" cy="5904656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5004048" y="6237312"/>
            <a:ext cx="39302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Памятник Робину Гуду в г. </a:t>
            </a:r>
            <a:r>
              <a:rPr lang="ru-RU" dirty="0" err="1" smtClean="0"/>
              <a:t>Ноттингеме</a:t>
            </a:r>
            <a:endParaRPr lang="ru-RU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4400872" cy="5904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23528" y="6309320"/>
            <a:ext cx="39400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 smtClean="0"/>
              <a:t>Черемисовка</a:t>
            </a:r>
            <a:r>
              <a:rPr lang="ru-RU" dirty="0" smtClean="0"/>
              <a:t> </a:t>
            </a:r>
            <a:r>
              <a:rPr lang="ru-RU" dirty="0" err="1" smtClean="0"/>
              <a:t>коюнде</a:t>
            </a:r>
            <a:r>
              <a:rPr lang="ru-RU" dirty="0" smtClean="0"/>
              <a:t> ( </a:t>
            </a:r>
            <a:r>
              <a:rPr lang="ru-RU" dirty="0" err="1" smtClean="0"/>
              <a:t>Копюрли</a:t>
            </a:r>
            <a:r>
              <a:rPr lang="ru-RU" dirty="0" smtClean="0"/>
              <a:t> кою).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Box 1"/>
          <p:cNvSpPr txBox="1">
            <a:spLocks noChangeArrowheads="1"/>
          </p:cNvSpPr>
          <p:nvPr/>
        </p:nvSpPr>
        <p:spPr bwMode="auto">
          <a:xfrm>
            <a:off x="769902" y="1671638"/>
            <a:ext cx="7351244" cy="4031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Талебелерни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языджынынъ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 eaLnBrk="1" hangingPunct="1"/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терджимеиалынен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ве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 eaLnBrk="1" hangingPunct="1"/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эдебий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мираснен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таныштырув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 eaLnBrk="1" hangingPunct="1"/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Онынъ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яраткъан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эсерлерине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меракъ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ашландырув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Къырымтатар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халкъынынъ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къараманы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акъкъында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бильгилерни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кенишлетюв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Сез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хазинелерини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зенгинлештирюв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15616" y="548680"/>
            <a:ext cx="6959919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Дерснинъ</a:t>
            </a:r>
            <a:r>
              <a:rPr lang="ru-RU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макъсады</a:t>
            </a:r>
            <a:r>
              <a:rPr lang="ru-RU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62474" y="260648"/>
            <a:ext cx="401904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spc="50" dirty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1982 </a:t>
            </a:r>
            <a:r>
              <a:rPr lang="ru-RU" sz="5400" b="1" spc="50" dirty="0" err="1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сенеси</a:t>
            </a:r>
            <a:r>
              <a:rPr lang="ru-RU" sz="5400" b="1" spc="50" dirty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18539" y="1973582"/>
            <a:ext cx="3923062" cy="31700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000" dirty="0" smtClean="0">
                <a:solidFill>
                  <a:prstClr val="black"/>
                </a:solidFill>
              </a:rPr>
              <a:t>Юсуф </a:t>
            </a:r>
            <a:r>
              <a:rPr lang="ru-RU" sz="4000" dirty="0" err="1" smtClean="0">
                <a:solidFill>
                  <a:prstClr val="black"/>
                </a:solidFill>
              </a:rPr>
              <a:t>Болатнынъ</a:t>
            </a:r>
            <a:endParaRPr lang="ru-RU" sz="4000" dirty="0" smtClean="0">
              <a:solidFill>
                <a:prstClr val="black"/>
              </a:solidFill>
            </a:endParaRPr>
          </a:p>
          <a:p>
            <a:pPr algn="ctr"/>
            <a:endParaRPr lang="ru-RU" sz="4000" dirty="0" smtClean="0">
              <a:solidFill>
                <a:prstClr val="black"/>
              </a:solidFill>
            </a:endParaRPr>
          </a:p>
          <a:p>
            <a:pPr algn="ctr"/>
            <a:r>
              <a:rPr lang="ru-RU" sz="4000" dirty="0" smtClean="0">
                <a:solidFill>
                  <a:prstClr val="black"/>
                </a:solidFill>
              </a:rPr>
              <a:t> «</a:t>
            </a:r>
            <a:r>
              <a:rPr lang="ru-RU" sz="4000" dirty="0" err="1" smtClean="0">
                <a:solidFill>
                  <a:prstClr val="black"/>
                </a:solidFill>
              </a:rPr>
              <a:t>Алим</a:t>
            </a:r>
            <a:r>
              <a:rPr lang="ru-RU" sz="4000" dirty="0" smtClean="0">
                <a:solidFill>
                  <a:prstClr val="black"/>
                </a:solidFill>
              </a:rPr>
              <a:t>» романы</a:t>
            </a:r>
          </a:p>
          <a:p>
            <a:pPr algn="ctr"/>
            <a:r>
              <a:rPr lang="ru-RU" sz="4000" dirty="0" smtClean="0">
                <a:solidFill>
                  <a:prstClr val="black"/>
                </a:solidFill>
              </a:rPr>
              <a:t> </a:t>
            </a:r>
          </a:p>
          <a:p>
            <a:pPr algn="ctr"/>
            <a:r>
              <a:rPr lang="ru-RU" sz="4000" dirty="0" err="1">
                <a:solidFill>
                  <a:prstClr val="black"/>
                </a:solidFill>
              </a:rPr>
              <a:t>н</a:t>
            </a:r>
            <a:r>
              <a:rPr lang="ru-RU" sz="4000" dirty="0" err="1" smtClean="0">
                <a:solidFill>
                  <a:prstClr val="black"/>
                </a:solidFill>
              </a:rPr>
              <a:t>ешир</a:t>
            </a:r>
            <a:r>
              <a:rPr lang="ru-RU" sz="4000" dirty="0" smtClean="0">
                <a:solidFill>
                  <a:prstClr val="black"/>
                </a:solidFill>
              </a:rPr>
              <a:t> </a:t>
            </a:r>
            <a:r>
              <a:rPr lang="ru-RU" sz="4000" dirty="0" err="1" smtClean="0">
                <a:solidFill>
                  <a:prstClr val="black"/>
                </a:solidFill>
              </a:rPr>
              <a:t>олуна</a:t>
            </a:r>
            <a:endParaRPr lang="ru-RU" sz="40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79562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89" name="Picture 1" descr="C:\Documents and Settings\Admin\Мои документы\IMG_20130308_00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284989"/>
            <a:ext cx="5307682" cy="61926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957895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AutoShape 5"/>
          <p:cNvSpPr>
            <a:spLocks noChangeArrowheads="1"/>
          </p:cNvSpPr>
          <p:nvPr/>
        </p:nvSpPr>
        <p:spPr bwMode="auto">
          <a:xfrm>
            <a:off x="899592" y="2924944"/>
            <a:ext cx="1933575" cy="668338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ru-RU" dirty="0" err="1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Тарихий</a:t>
            </a:r>
            <a:r>
              <a:rPr lang="ru-RU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lang="ru-RU" dirty="0"/>
          </a:p>
        </p:txBody>
      </p:sp>
      <p:sp>
        <p:nvSpPr>
          <p:cNvPr id="2055" name="AutoShape 7"/>
          <p:cNvSpPr>
            <a:spLocks noChangeArrowheads="1"/>
          </p:cNvSpPr>
          <p:nvPr/>
        </p:nvSpPr>
        <p:spPr bwMode="auto">
          <a:xfrm>
            <a:off x="971600" y="5013176"/>
            <a:ext cx="2143125" cy="668338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ru-RU" dirty="0" err="1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Психологик</a:t>
            </a:r>
            <a:endParaRPr lang="ru-RU" dirty="0"/>
          </a:p>
        </p:txBody>
      </p:sp>
      <p:sp>
        <p:nvSpPr>
          <p:cNvPr id="2054" name="AutoShape 6"/>
          <p:cNvSpPr>
            <a:spLocks noChangeArrowheads="1"/>
          </p:cNvSpPr>
          <p:nvPr/>
        </p:nvSpPr>
        <p:spPr bwMode="auto">
          <a:xfrm>
            <a:off x="6300192" y="2924944"/>
            <a:ext cx="2352675" cy="668338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/>
            <a:r>
              <a:rPr lang="ru-RU" dirty="0" err="1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Фельсефий</a:t>
            </a:r>
            <a:endParaRPr lang="ru-RU" sz="100" dirty="0" smtClean="0"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sp>
        <p:nvSpPr>
          <p:cNvPr id="2049" name="AutoShape 1"/>
          <p:cNvSpPr>
            <a:spLocks noChangeArrowheads="1"/>
          </p:cNvSpPr>
          <p:nvPr/>
        </p:nvSpPr>
        <p:spPr bwMode="auto">
          <a:xfrm>
            <a:off x="3419872" y="2924944"/>
            <a:ext cx="2276475" cy="668338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      </a:t>
            </a:r>
            <a:r>
              <a:rPr lang="ru-RU" dirty="0" err="1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Ичтимаий</a:t>
            </a:r>
            <a:endParaRPr lang="ru-RU" dirty="0"/>
          </a:p>
        </p:txBody>
      </p:sp>
      <p:sp>
        <p:nvSpPr>
          <p:cNvPr id="2050" name="AutoShape 2"/>
          <p:cNvSpPr>
            <a:spLocks noChangeArrowheads="1"/>
          </p:cNvSpPr>
          <p:nvPr/>
        </p:nvSpPr>
        <p:spPr bwMode="auto">
          <a:xfrm>
            <a:off x="5364088" y="4941168"/>
            <a:ext cx="2808311" cy="668338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/>
            <a:r>
              <a:rPr lang="ru-RU" dirty="0" err="1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Ичтимаий</a:t>
            </a:r>
            <a:r>
              <a:rPr lang="ru-RU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- </a:t>
            </a:r>
            <a:r>
              <a:rPr lang="ru-RU" dirty="0" err="1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фельсефий</a:t>
            </a:r>
            <a:endParaRPr lang="ru-RU" sz="1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59" name="Rectangle 11"/>
          <p:cNvSpPr>
            <a:spLocks noChangeArrowheads="1"/>
          </p:cNvSpPr>
          <p:nvPr/>
        </p:nvSpPr>
        <p:spPr bwMode="auto">
          <a:xfrm>
            <a:off x="1979712" y="332656"/>
            <a:ext cx="5581650" cy="10287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2060" name="Rectangle 1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1835696" y="476091"/>
            <a:ext cx="5563254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Роман тюрю</a:t>
            </a:r>
            <a:r>
              <a:rPr lang="ru-RU" sz="4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44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62" name="Rectangle 14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64" name="Rectangle 16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8" name="Прямая со стрелкой 57"/>
          <p:cNvCxnSpPr/>
          <p:nvPr/>
        </p:nvCxnSpPr>
        <p:spPr>
          <a:xfrm flipH="1">
            <a:off x="1691680" y="1556792"/>
            <a:ext cx="1368152" cy="122413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 стрелкой 59"/>
          <p:cNvCxnSpPr/>
          <p:nvPr/>
        </p:nvCxnSpPr>
        <p:spPr>
          <a:xfrm>
            <a:off x="4716016" y="1556792"/>
            <a:ext cx="0" cy="122413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 стрелкой 61"/>
          <p:cNvCxnSpPr/>
          <p:nvPr/>
        </p:nvCxnSpPr>
        <p:spPr>
          <a:xfrm>
            <a:off x="6228184" y="1556792"/>
            <a:ext cx="1368152" cy="122413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 стрелкой 63"/>
          <p:cNvCxnSpPr/>
          <p:nvPr/>
        </p:nvCxnSpPr>
        <p:spPr>
          <a:xfrm flipH="1">
            <a:off x="2123728" y="3645024"/>
            <a:ext cx="1656184" cy="11521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 стрелкой 65"/>
          <p:cNvCxnSpPr/>
          <p:nvPr/>
        </p:nvCxnSpPr>
        <p:spPr>
          <a:xfrm>
            <a:off x="4932040" y="3645024"/>
            <a:ext cx="1296144" cy="11521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98215" y="298950"/>
            <a:ext cx="5448928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 </a:t>
            </a:r>
            <a:r>
              <a:rPr lang="ru-RU" sz="54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Алим</a:t>
            </a:r>
            <a:r>
              <a:rPr lang="ru-RU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» романы</a:t>
            </a:r>
          </a:p>
        </p:txBody>
      </p:sp>
      <p:cxnSp>
        <p:nvCxnSpPr>
          <p:cNvPr id="9" name="Прямая со стрелкой 8"/>
          <p:cNvCxnSpPr>
            <a:stCxn id="2" idx="2"/>
          </p:cNvCxnSpPr>
          <p:nvPr/>
        </p:nvCxnSpPr>
        <p:spPr>
          <a:xfrm flipH="1">
            <a:off x="3250518" y="1222280"/>
            <a:ext cx="1572161" cy="21731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611188" y="3395418"/>
            <a:ext cx="3097212" cy="287972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ru-RU" sz="2400" dirty="0" err="1">
                <a:solidFill>
                  <a:prstClr val="black"/>
                </a:solidFill>
              </a:rPr>
              <a:t>Биринджи</a:t>
            </a:r>
            <a:r>
              <a:rPr lang="ru-RU" sz="2400" dirty="0">
                <a:solidFill>
                  <a:prstClr val="black"/>
                </a:solidFill>
              </a:rPr>
              <a:t> </a:t>
            </a:r>
            <a:r>
              <a:rPr lang="ru-RU" sz="2400" dirty="0" err="1">
                <a:solidFill>
                  <a:prstClr val="black"/>
                </a:solidFill>
              </a:rPr>
              <a:t>китап</a:t>
            </a:r>
            <a:r>
              <a:rPr lang="ru-RU" sz="2400" dirty="0">
                <a:solidFill>
                  <a:prstClr val="black"/>
                </a:solidFill>
              </a:rPr>
              <a:t> </a:t>
            </a:r>
          </a:p>
          <a:p>
            <a:pPr>
              <a:defRPr/>
            </a:pPr>
            <a:endParaRPr lang="ru-RU" dirty="0">
              <a:solidFill>
                <a:prstClr val="black"/>
              </a:solidFill>
            </a:endParaRPr>
          </a:p>
          <a:p>
            <a:pPr algn="ctr">
              <a:defRPr/>
            </a:pPr>
            <a:r>
              <a:rPr lang="ru-RU" sz="3600" dirty="0">
                <a:solidFill>
                  <a:prstClr val="black"/>
                </a:solidFill>
              </a:rPr>
              <a:t>«</a:t>
            </a:r>
            <a:r>
              <a:rPr lang="ru-RU" sz="3600" dirty="0" err="1">
                <a:solidFill>
                  <a:prstClr val="black"/>
                </a:solidFill>
              </a:rPr>
              <a:t>Алим</a:t>
            </a:r>
            <a:r>
              <a:rPr lang="ru-RU" sz="3600" dirty="0">
                <a:solidFill>
                  <a:prstClr val="black"/>
                </a:solidFill>
              </a:rPr>
              <a:t> </a:t>
            </a:r>
            <a:r>
              <a:rPr lang="ru-RU" sz="3600" dirty="0" err="1">
                <a:solidFill>
                  <a:prstClr val="black"/>
                </a:solidFill>
              </a:rPr>
              <a:t>Азамат</a:t>
            </a:r>
            <a:r>
              <a:rPr lang="ru-RU" sz="3600" dirty="0">
                <a:solidFill>
                  <a:prstClr val="black"/>
                </a:solidFill>
              </a:rPr>
              <a:t> </a:t>
            </a:r>
            <a:r>
              <a:rPr lang="ru-RU" sz="3600" dirty="0" err="1">
                <a:solidFill>
                  <a:prstClr val="black"/>
                </a:solidFill>
              </a:rPr>
              <a:t>огълу</a:t>
            </a:r>
            <a:r>
              <a:rPr lang="ru-RU" sz="3600" dirty="0">
                <a:solidFill>
                  <a:prstClr val="black"/>
                </a:solidFill>
              </a:rPr>
              <a:t>»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940152" y="3429000"/>
            <a:ext cx="2951286" cy="287972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ru-RU" sz="2400" dirty="0" err="1">
                <a:solidFill>
                  <a:prstClr val="black"/>
                </a:solidFill>
              </a:rPr>
              <a:t>Экинджи</a:t>
            </a:r>
            <a:r>
              <a:rPr lang="ru-RU" sz="2400" dirty="0">
                <a:solidFill>
                  <a:prstClr val="black"/>
                </a:solidFill>
              </a:rPr>
              <a:t> </a:t>
            </a:r>
            <a:r>
              <a:rPr lang="ru-RU" sz="2400" dirty="0" err="1">
                <a:solidFill>
                  <a:prstClr val="black"/>
                </a:solidFill>
              </a:rPr>
              <a:t>китап</a:t>
            </a:r>
            <a:endParaRPr lang="ru-RU" sz="2400" dirty="0">
              <a:solidFill>
                <a:prstClr val="black"/>
              </a:solidFill>
            </a:endParaRPr>
          </a:p>
          <a:p>
            <a:pPr>
              <a:defRPr/>
            </a:pPr>
            <a:endParaRPr lang="ru-RU" dirty="0">
              <a:solidFill>
                <a:prstClr val="black"/>
              </a:solidFill>
            </a:endParaRPr>
          </a:p>
          <a:p>
            <a:pPr algn="ctr">
              <a:defRPr/>
            </a:pPr>
            <a:r>
              <a:rPr lang="ru-RU" sz="3600" dirty="0">
                <a:solidFill>
                  <a:prstClr val="black"/>
                </a:solidFill>
              </a:rPr>
              <a:t>«</a:t>
            </a:r>
            <a:r>
              <a:rPr lang="ru-RU" sz="3600" dirty="0" err="1">
                <a:solidFill>
                  <a:prstClr val="black"/>
                </a:solidFill>
              </a:rPr>
              <a:t>Алим</a:t>
            </a:r>
            <a:r>
              <a:rPr lang="ru-RU" sz="3600" dirty="0">
                <a:solidFill>
                  <a:prstClr val="black"/>
                </a:solidFill>
              </a:rPr>
              <a:t> </a:t>
            </a:r>
            <a:r>
              <a:rPr lang="ru-RU" sz="3600" dirty="0" err="1">
                <a:solidFill>
                  <a:prstClr val="black"/>
                </a:solidFill>
              </a:rPr>
              <a:t>аткъа</a:t>
            </a:r>
            <a:r>
              <a:rPr lang="ru-RU" sz="3600" dirty="0">
                <a:solidFill>
                  <a:prstClr val="black"/>
                </a:solidFill>
              </a:rPr>
              <a:t> </a:t>
            </a:r>
            <a:r>
              <a:rPr lang="ru-RU" sz="3600" dirty="0" err="1">
                <a:solidFill>
                  <a:prstClr val="black"/>
                </a:solidFill>
              </a:rPr>
              <a:t>минди</a:t>
            </a:r>
            <a:r>
              <a:rPr lang="ru-RU" sz="4000" dirty="0">
                <a:solidFill>
                  <a:prstClr val="black"/>
                </a:solidFill>
              </a:rPr>
              <a:t>»</a:t>
            </a:r>
          </a:p>
        </p:txBody>
      </p:sp>
      <p:cxnSp>
        <p:nvCxnSpPr>
          <p:cNvPr id="14" name="Прямая со стрелкой 13"/>
          <p:cNvCxnSpPr>
            <a:stCxn id="2" idx="2"/>
          </p:cNvCxnSpPr>
          <p:nvPr/>
        </p:nvCxnSpPr>
        <p:spPr>
          <a:xfrm>
            <a:off x="4822679" y="1222280"/>
            <a:ext cx="1596488" cy="21731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1403648" y="5728900"/>
            <a:ext cx="12955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1941c.</a:t>
            </a:r>
            <a:endParaRPr lang="ru-RU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6804248" y="5831099"/>
            <a:ext cx="12955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1981c.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5576" y="186081"/>
            <a:ext cx="7345985" cy="1200329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36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Романнынъ</a:t>
            </a: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36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мундереджесини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36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учь</a:t>
            </a: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36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къысымгъа</a:t>
            </a: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36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больмек</a:t>
            </a: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36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мумкюн</a:t>
            </a: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:</a:t>
            </a:r>
          </a:p>
        </p:txBody>
      </p:sp>
      <p:sp>
        <p:nvSpPr>
          <p:cNvPr id="8195" name="TextBox 2"/>
          <p:cNvSpPr txBox="1">
            <a:spLocks noChangeArrowheads="1"/>
          </p:cNvSpPr>
          <p:nvPr/>
        </p:nvSpPr>
        <p:spPr bwMode="auto">
          <a:xfrm>
            <a:off x="196850" y="1412875"/>
            <a:ext cx="8856663" cy="5386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ru-RU" sz="2000" dirty="0">
                <a:solidFill>
                  <a:srgbClr val="FF0000"/>
                </a:solidFill>
              </a:rPr>
              <a:t>1</a:t>
            </a:r>
            <a:r>
              <a:rPr lang="ru-RU" sz="2000" dirty="0" smtClean="0">
                <a:solidFill>
                  <a:srgbClr val="FF0000"/>
                </a:solidFill>
              </a:rPr>
              <a:t>.</a:t>
            </a:r>
          </a:p>
          <a:p>
            <a:pPr algn="ctr" eaLnBrk="1" hangingPunct="1"/>
            <a:r>
              <a:rPr lang="ru-RU" sz="3600" dirty="0" smtClean="0"/>
              <a:t> </a:t>
            </a:r>
            <a:r>
              <a:rPr lang="ru-RU" sz="3600" dirty="0" err="1"/>
              <a:t>Алимнинъ</a:t>
            </a:r>
            <a:r>
              <a:rPr lang="ru-RU" sz="3600" dirty="0"/>
              <a:t> </a:t>
            </a:r>
            <a:r>
              <a:rPr lang="ru-RU" sz="3600" dirty="0" err="1"/>
              <a:t>балалыкъ</a:t>
            </a:r>
            <a:r>
              <a:rPr lang="ru-RU" sz="3600" dirty="0"/>
              <a:t> </a:t>
            </a:r>
            <a:r>
              <a:rPr lang="ru-RU" sz="3600" dirty="0" err="1"/>
              <a:t>ве</a:t>
            </a:r>
            <a:r>
              <a:rPr lang="ru-RU" sz="3600" dirty="0"/>
              <a:t> </a:t>
            </a:r>
            <a:r>
              <a:rPr lang="ru-RU" sz="3600" dirty="0" err="1"/>
              <a:t>осьмюрлик</a:t>
            </a:r>
            <a:r>
              <a:rPr lang="ru-RU" sz="3600" dirty="0"/>
              <a:t> </a:t>
            </a:r>
            <a:r>
              <a:rPr lang="ru-RU" sz="3600" dirty="0" err="1"/>
              <a:t>чагъы</a:t>
            </a:r>
            <a:r>
              <a:rPr lang="ru-RU" sz="3600" dirty="0"/>
              <a:t>.</a:t>
            </a:r>
          </a:p>
          <a:p>
            <a:pPr algn="ctr" eaLnBrk="1" hangingPunct="1"/>
            <a:r>
              <a:rPr lang="ru-RU" sz="3600" dirty="0"/>
              <a:t> </a:t>
            </a:r>
            <a:r>
              <a:rPr lang="ru-RU" sz="3600" dirty="0" err="1"/>
              <a:t>Бабасынынъ</a:t>
            </a:r>
            <a:r>
              <a:rPr lang="ru-RU" sz="3600" dirty="0"/>
              <a:t> </a:t>
            </a:r>
            <a:r>
              <a:rPr lang="ru-RU" sz="3600" dirty="0" err="1"/>
              <a:t>эвинде</a:t>
            </a:r>
            <a:r>
              <a:rPr lang="ru-RU" sz="3600" dirty="0"/>
              <a:t> </a:t>
            </a:r>
            <a:r>
              <a:rPr lang="ru-RU" sz="3600" dirty="0" err="1"/>
              <a:t>бахтлы</a:t>
            </a:r>
            <a:r>
              <a:rPr lang="ru-RU" sz="3600" dirty="0"/>
              <a:t> </a:t>
            </a:r>
            <a:r>
              <a:rPr lang="ru-RU" sz="3600" dirty="0" err="1"/>
              <a:t>яшайышы</a:t>
            </a:r>
            <a:r>
              <a:rPr lang="ru-RU" sz="3600" dirty="0"/>
              <a:t>.</a:t>
            </a:r>
          </a:p>
          <a:p>
            <a:pPr algn="ctr" eaLnBrk="1" hangingPunct="1"/>
            <a:r>
              <a:rPr lang="ru-RU" sz="3600" dirty="0" err="1"/>
              <a:t>Сонъра</a:t>
            </a:r>
            <a:r>
              <a:rPr lang="ru-RU" sz="3600" dirty="0"/>
              <a:t> </a:t>
            </a:r>
            <a:r>
              <a:rPr lang="ru-RU" sz="3600" dirty="0" err="1"/>
              <a:t>бу</a:t>
            </a:r>
            <a:r>
              <a:rPr lang="ru-RU" sz="3600" dirty="0"/>
              <a:t> </a:t>
            </a:r>
            <a:r>
              <a:rPr lang="ru-RU" sz="3600" dirty="0" err="1"/>
              <a:t>къорантанынъ</a:t>
            </a:r>
            <a:r>
              <a:rPr lang="ru-RU" sz="3600" dirty="0"/>
              <a:t> </a:t>
            </a:r>
            <a:r>
              <a:rPr lang="ru-RU" sz="3600" dirty="0" err="1"/>
              <a:t>башына</a:t>
            </a:r>
            <a:r>
              <a:rPr lang="ru-RU" sz="3600" dirty="0"/>
              <a:t> </a:t>
            </a:r>
            <a:r>
              <a:rPr lang="ru-RU" sz="3600" dirty="0" err="1"/>
              <a:t>кельген</a:t>
            </a:r>
            <a:r>
              <a:rPr lang="ru-RU" sz="3600" dirty="0"/>
              <a:t> </a:t>
            </a:r>
            <a:r>
              <a:rPr lang="ru-RU" sz="3600" dirty="0" err="1"/>
              <a:t>бахытсызлыкълар</a:t>
            </a:r>
            <a:r>
              <a:rPr lang="ru-RU" sz="3600" dirty="0"/>
              <a:t>.</a:t>
            </a:r>
          </a:p>
          <a:p>
            <a:pPr algn="ctr" eaLnBrk="1" hangingPunct="1"/>
            <a:r>
              <a:rPr lang="ru-RU" sz="3600" dirty="0" err="1"/>
              <a:t>Мерьем</a:t>
            </a:r>
            <a:r>
              <a:rPr lang="ru-RU" sz="3600" dirty="0"/>
              <a:t> </a:t>
            </a:r>
            <a:r>
              <a:rPr lang="ru-RU" sz="3600" dirty="0" err="1"/>
              <a:t>аптесининъ</a:t>
            </a:r>
            <a:r>
              <a:rPr lang="ru-RU" sz="3600" dirty="0"/>
              <a:t> </a:t>
            </a:r>
            <a:r>
              <a:rPr lang="ru-RU" sz="3600" dirty="0" err="1"/>
              <a:t>олюми.Мемиш</a:t>
            </a:r>
            <a:r>
              <a:rPr lang="ru-RU" sz="3600" dirty="0"/>
              <a:t> </a:t>
            </a:r>
            <a:r>
              <a:rPr lang="ru-RU" sz="3600" dirty="0" err="1"/>
              <a:t>мырзанынъ</a:t>
            </a:r>
            <a:r>
              <a:rPr lang="ru-RU" sz="3600" dirty="0"/>
              <a:t> </a:t>
            </a:r>
            <a:r>
              <a:rPr lang="ru-RU" sz="3600" dirty="0" err="1"/>
              <a:t>къылынувлары</a:t>
            </a:r>
            <a:r>
              <a:rPr lang="ru-RU" sz="3600" dirty="0"/>
              <a:t>.</a:t>
            </a:r>
          </a:p>
          <a:p>
            <a:pPr algn="ctr" eaLnBrk="1" hangingPunct="1"/>
            <a:r>
              <a:rPr lang="ru-RU" sz="3600" dirty="0" err="1"/>
              <a:t>Азамат</a:t>
            </a:r>
            <a:r>
              <a:rPr lang="ru-RU" sz="3600" dirty="0"/>
              <a:t> </a:t>
            </a:r>
            <a:r>
              <a:rPr lang="ru-RU" sz="3600" dirty="0" err="1"/>
              <a:t>акъайнынъ</a:t>
            </a:r>
            <a:r>
              <a:rPr lang="ru-RU" sz="3600" dirty="0"/>
              <a:t> </a:t>
            </a:r>
            <a:r>
              <a:rPr lang="ru-RU" sz="3600" dirty="0" err="1"/>
              <a:t>вефаты</a:t>
            </a:r>
            <a:r>
              <a:rPr lang="ru-RU" sz="3600" dirty="0"/>
              <a:t>.</a:t>
            </a:r>
          </a:p>
          <a:p>
            <a:pPr algn="ctr" eaLnBrk="1" hangingPunct="1"/>
            <a:r>
              <a:rPr lang="ru-RU" sz="3600" dirty="0" err="1"/>
              <a:t>Алим</a:t>
            </a:r>
            <a:r>
              <a:rPr lang="ru-RU" sz="3600" dirty="0"/>
              <a:t> </a:t>
            </a:r>
            <a:r>
              <a:rPr lang="ru-RU" sz="3600" dirty="0" err="1"/>
              <a:t>ве</a:t>
            </a:r>
            <a:r>
              <a:rPr lang="ru-RU" sz="3600" dirty="0"/>
              <a:t> </a:t>
            </a:r>
            <a:r>
              <a:rPr lang="ru-RU" sz="3600" dirty="0" err="1"/>
              <a:t>анасы</a:t>
            </a:r>
            <a:r>
              <a:rPr lang="ru-RU" sz="3600" dirty="0"/>
              <a:t> Кериме </a:t>
            </a:r>
            <a:r>
              <a:rPr lang="ru-RU" sz="3600" dirty="0" err="1"/>
              <a:t>аптенинъ</a:t>
            </a:r>
            <a:r>
              <a:rPr lang="ru-RU" sz="3600" dirty="0"/>
              <a:t> </a:t>
            </a:r>
            <a:r>
              <a:rPr lang="ru-RU" sz="3600" dirty="0" err="1"/>
              <a:t>койден</a:t>
            </a:r>
            <a:r>
              <a:rPr lang="ru-RU" sz="3600" dirty="0"/>
              <a:t> </a:t>
            </a:r>
            <a:r>
              <a:rPr lang="ru-RU" sz="3600" dirty="0" err="1"/>
              <a:t>къувулувы</a:t>
            </a:r>
            <a:r>
              <a:rPr lang="ru-RU" sz="3600" dirty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Box 1"/>
          <p:cNvSpPr txBox="1">
            <a:spLocks noChangeArrowheads="1"/>
          </p:cNvSpPr>
          <p:nvPr/>
        </p:nvSpPr>
        <p:spPr bwMode="auto">
          <a:xfrm>
            <a:off x="539750" y="692150"/>
            <a:ext cx="7993063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ru-RU" sz="3600" dirty="0">
                <a:solidFill>
                  <a:srgbClr val="FF0000"/>
                </a:solidFill>
              </a:rPr>
              <a:t>2. </a:t>
            </a:r>
            <a:endParaRPr lang="ru-RU" sz="3600" dirty="0" smtClean="0">
              <a:solidFill>
                <a:srgbClr val="FF0000"/>
              </a:solidFill>
            </a:endParaRPr>
          </a:p>
          <a:p>
            <a:pPr algn="ctr" eaLnBrk="1" hangingPunct="1"/>
            <a:r>
              <a:rPr lang="ru-RU" sz="3600" dirty="0" err="1" smtClean="0"/>
              <a:t>Алим</a:t>
            </a:r>
            <a:r>
              <a:rPr lang="ru-RU" sz="3600" dirty="0" smtClean="0"/>
              <a:t> </a:t>
            </a:r>
            <a:r>
              <a:rPr lang="ru-RU" sz="3600" dirty="0" err="1"/>
              <a:t>Бобовичнинъ</a:t>
            </a:r>
            <a:r>
              <a:rPr lang="ru-RU" sz="3600" dirty="0"/>
              <a:t> </a:t>
            </a:r>
            <a:r>
              <a:rPr lang="ru-RU" sz="3600" dirty="0" err="1"/>
              <a:t>эвинде</a:t>
            </a:r>
            <a:r>
              <a:rPr lang="ru-RU" sz="3600" dirty="0"/>
              <a:t>.</a:t>
            </a:r>
          </a:p>
          <a:p>
            <a:pPr algn="ctr" eaLnBrk="1" hangingPunct="1"/>
            <a:r>
              <a:rPr lang="ru-RU" sz="3600" dirty="0" err="1"/>
              <a:t>Алим</a:t>
            </a:r>
            <a:r>
              <a:rPr lang="ru-RU" sz="3600" dirty="0"/>
              <a:t> </a:t>
            </a:r>
            <a:r>
              <a:rPr lang="ru-RU" sz="3600" dirty="0" err="1"/>
              <a:t>ве</a:t>
            </a:r>
            <a:r>
              <a:rPr lang="ru-RU" sz="3600" dirty="0"/>
              <a:t> </a:t>
            </a:r>
            <a:r>
              <a:rPr lang="ru-RU" sz="3600" dirty="0" err="1"/>
              <a:t>Саранынъ</a:t>
            </a:r>
            <a:r>
              <a:rPr lang="ru-RU" sz="3600" dirty="0"/>
              <a:t> </a:t>
            </a:r>
            <a:r>
              <a:rPr lang="ru-RU" sz="3600" dirty="0" err="1"/>
              <a:t>севгиси</a:t>
            </a:r>
            <a:r>
              <a:rPr lang="ru-RU" sz="3600" dirty="0"/>
              <a:t>.</a:t>
            </a:r>
          </a:p>
          <a:p>
            <a:pPr algn="ctr" eaLnBrk="1" hangingPunct="1"/>
            <a:r>
              <a:rPr lang="ru-RU" sz="3600" dirty="0" err="1"/>
              <a:t>Саранынъ</a:t>
            </a:r>
            <a:r>
              <a:rPr lang="ru-RU" sz="3600" dirty="0"/>
              <a:t> </a:t>
            </a:r>
            <a:r>
              <a:rPr lang="ru-RU" sz="3600" dirty="0" err="1"/>
              <a:t>Алимге</a:t>
            </a:r>
            <a:r>
              <a:rPr lang="ru-RU" sz="3600" dirty="0"/>
              <a:t> </a:t>
            </a:r>
            <a:r>
              <a:rPr lang="ru-RU" sz="3600" dirty="0" err="1"/>
              <a:t>ве</a:t>
            </a:r>
            <a:endParaRPr lang="ru-RU" sz="3600" dirty="0"/>
          </a:p>
          <a:p>
            <a:pPr algn="ctr" eaLnBrk="1" hangingPunct="1"/>
            <a:r>
              <a:rPr lang="ru-RU" sz="3600" dirty="0"/>
              <a:t> </a:t>
            </a:r>
            <a:r>
              <a:rPr lang="ru-RU" sz="3600" dirty="0" err="1"/>
              <a:t>онынъ</a:t>
            </a:r>
            <a:r>
              <a:rPr lang="ru-RU" sz="3600" dirty="0"/>
              <a:t> </a:t>
            </a:r>
            <a:r>
              <a:rPr lang="ru-RU" sz="3600" dirty="0" err="1"/>
              <a:t>анасына</a:t>
            </a:r>
            <a:r>
              <a:rPr lang="ru-RU" sz="3600" dirty="0"/>
              <a:t> </a:t>
            </a:r>
            <a:r>
              <a:rPr lang="ru-RU" sz="3600" dirty="0" err="1"/>
              <a:t>косьтерген</a:t>
            </a:r>
            <a:r>
              <a:rPr lang="ru-RU" sz="3600" dirty="0"/>
              <a:t> </a:t>
            </a:r>
          </a:p>
          <a:p>
            <a:pPr algn="ctr" eaLnBrk="1" hangingPunct="1"/>
            <a:r>
              <a:rPr lang="ru-RU" sz="3600" dirty="0" err="1"/>
              <a:t>севги</a:t>
            </a:r>
            <a:r>
              <a:rPr lang="ru-RU" sz="3600" dirty="0"/>
              <a:t> </a:t>
            </a:r>
            <a:r>
              <a:rPr lang="ru-RU" sz="3600" dirty="0" err="1"/>
              <a:t>ве</a:t>
            </a:r>
            <a:r>
              <a:rPr lang="ru-RU" sz="3600" dirty="0"/>
              <a:t> </a:t>
            </a:r>
            <a:r>
              <a:rPr lang="ru-RU" sz="3600" dirty="0" err="1"/>
              <a:t>урьмети</a:t>
            </a:r>
            <a:r>
              <a:rPr lang="ru-RU" sz="3600" dirty="0"/>
              <a:t>.</a:t>
            </a:r>
          </a:p>
          <a:p>
            <a:pPr algn="ctr" eaLnBrk="1" hangingPunct="1"/>
            <a:r>
              <a:rPr lang="ru-RU" sz="3600" dirty="0" err="1"/>
              <a:t>Алим</a:t>
            </a:r>
            <a:r>
              <a:rPr lang="ru-RU" sz="3600" dirty="0"/>
              <a:t> </a:t>
            </a:r>
            <a:r>
              <a:rPr lang="ru-RU" sz="3600" dirty="0" err="1"/>
              <a:t>ве</a:t>
            </a:r>
            <a:r>
              <a:rPr lang="ru-RU" sz="3600" dirty="0"/>
              <a:t> </a:t>
            </a:r>
            <a:r>
              <a:rPr lang="ru-RU" sz="3600" dirty="0" err="1"/>
              <a:t>Саранынъ</a:t>
            </a:r>
            <a:r>
              <a:rPr lang="ru-RU" sz="3600" dirty="0"/>
              <a:t> </a:t>
            </a:r>
            <a:r>
              <a:rPr lang="ru-RU" sz="3600" dirty="0" err="1"/>
              <a:t>къачувы</a:t>
            </a:r>
            <a:r>
              <a:rPr lang="ru-RU" sz="3600" dirty="0"/>
              <a:t>.</a:t>
            </a:r>
          </a:p>
          <a:p>
            <a:pPr algn="ctr" eaLnBrk="1" hangingPunct="1"/>
            <a:r>
              <a:rPr lang="ru-RU" sz="3600" dirty="0" err="1"/>
              <a:t>Саранынъ</a:t>
            </a:r>
            <a:r>
              <a:rPr lang="ru-RU" sz="3600" dirty="0"/>
              <a:t> </a:t>
            </a:r>
            <a:r>
              <a:rPr lang="ru-RU" sz="3600" dirty="0" err="1"/>
              <a:t>хасталыгъы</a:t>
            </a:r>
            <a:r>
              <a:rPr lang="ru-RU" sz="3600" dirty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Box 1"/>
          <p:cNvSpPr txBox="1">
            <a:spLocks noChangeArrowheads="1"/>
          </p:cNvSpPr>
          <p:nvPr/>
        </p:nvSpPr>
        <p:spPr bwMode="auto">
          <a:xfrm>
            <a:off x="1547974" y="549275"/>
            <a:ext cx="6427465" cy="5632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ru-RU" sz="3600" dirty="0">
                <a:solidFill>
                  <a:srgbClr val="FF0000"/>
                </a:solidFill>
              </a:rPr>
              <a:t>3</a:t>
            </a:r>
            <a:r>
              <a:rPr lang="ru-RU" sz="3600" dirty="0" smtClean="0">
                <a:solidFill>
                  <a:srgbClr val="FF0000"/>
                </a:solidFill>
              </a:rPr>
              <a:t>.</a:t>
            </a:r>
          </a:p>
          <a:p>
            <a:pPr algn="ctr" eaLnBrk="1" hangingPunct="1"/>
            <a:r>
              <a:rPr lang="ru-RU" sz="3600" dirty="0" smtClean="0">
                <a:solidFill>
                  <a:srgbClr val="FF0000"/>
                </a:solidFill>
              </a:rPr>
              <a:t> </a:t>
            </a:r>
            <a:r>
              <a:rPr lang="ru-RU" sz="3600" dirty="0" err="1"/>
              <a:t>Алимнинъ</a:t>
            </a:r>
            <a:r>
              <a:rPr lang="ru-RU" sz="3600" dirty="0"/>
              <a:t> </a:t>
            </a:r>
            <a:r>
              <a:rPr lang="ru-RU" sz="3600" dirty="0" err="1"/>
              <a:t>аятында</a:t>
            </a:r>
            <a:endParaRPr lang="ru-RU" sz="3600" dirty="0"/>
          </a:p>
          <a:p>
            <a:pPr algn="ctr" eaLnBrk="1" hangingPunct="1"/>
            <a:r>
              <a:rPr lang="ru-RU" sz="3600" dirty="0"/>
              <a:t> </a:t>
            </a:r>
            <a:r>
              <a:rPr lang="ru-RU" sz="3600" dirty="0" err="1"/>
              <a:t>айдамакълыкъ</a:t>
            </a:r>
            <a:r>
              <a:rPr lang="ru-RU" sz="3600" dirty="0"/>
              <a:t> </a:t>
            </a:r>
            <a:r>
              <a:rPr lang="ru-RU" sz="3600" dirty="0" err="1"/>
              <a:t>девири</a:t>
            </a:r>
            <a:r>
              <a:rPr lang="ru-RU" sz="3600" dirty="0"/>
              <a:t>.</a:t>
            </a:r>
          </a:p>
          <a:p>
            <a:pPr algn="ctr" eaLnBrk="1" hangingPunct="1"/>
            <a:endParaRPr lang="ru-RU" sz="3600" dirty="0"/>
          </a:p>
          <a:p>
            <a:pPr algn="ctr" eaLnBrk="1" hangingPunct="1"/>
            <a:r>
              <a:rPr lang="ru-RU" sz="3600" dirty="0" err="1"/>
              <a:t>Алимнинъ</a:t>
            </a:r>
            <a:r>
              <a:rPr lang="ru-RU" sz="3600" dirty="0"/>
              <a:t> </a:t>
            </a:r>
            <a:r>
              <a:rPr lang="ru-RU" sz="3600" dirty="0" err="1"/>
              <a:t>пешинден</a:t>
            </a:r>
            <a:r>
              <a:rPr lang="ru-RU" sz="3600" dirty="0"/>
              <a:t> </a:t>
            </a:r>
            <a:r>
              <a:rPr lang="ru-RU" sz="3600" dirty="0" err="1"/>
              <a:t>излевлер</a:t>
            </a:r>
            <a:r>
              <a:rPr lang="ru-RU" sz="3600" dirty="0"/>
              <a:t>.</a:t>
            </a:r>
          </a:p>
          <a:p>
            <a:pPr algn="ctr" eaLnBrk="1" hangingPunct="1"/>
            <a:endParaRPr lang="ru-RU" sz="3600" dirty="0"/>
          </a:p>
          <a:p>
            <a:pPr algn="ctr" eaLnBrk="1" hangingPunct="1"/>
            <a:r>
              <a:rPr lang="ru-RU" sz="3600" dirty="0" err="1" smtClean="0"/>
              <a:t>Алимнинъ</a:t>
            </a:r>
            <a:r>
              <a:rPr lang="ru-RU" sz="3600" dirty="0" smtClean="0"/>
              <a:t> </a:t>
            </a:r>
            <a:r>
              <a:rPr lang="ru-RU" sz="3600" dirty="0" err="1"/>
              <a:t>якъаланувы</a:t>
            </a:r>
            <a:r>
              <a:rPr lang="ru-RU" sz="3600" dirty="0"/>
              <a:t> </a:t>
            </a:r>
            <a:r>
              <a:rPr lang="ru-RU" sz="3600" dirty="0" err="1"/>
              <a:t>ве</a:t>
            </a:r>
            <a:endParaRPr lang="ru-RU" sz="3600" dirty="0"/>
          </a:p>
          <a:p>
            <a:pPr algn="ctr" eaLnBrk="1" hangingPunct="1"/>
            <a:r>
              <a:rPr lang="ru-RU" sz="3600" dirty="0"/>
              <a:t> </a:t>
            </a:r>
            <a:r>
              <a:rPr lang="ru-RU" sz="3600" dirty="0" err="1"/>
              <a:t>джезаланувы</a:t>
            </a:r>
            <a:r>
              <a:rPr lang="ru-RU" sz="3600" dirty="0"/>
              <a:t> – </a:t>
            </a:r>
          </a:p>
          <a:p>
            <a:pPr algn="ctr" eaLnBrk="1" hangingPunct="1"/>
            <a:r>
              <a:rPr lang="ru-RU" sz="3600" dirty="0" err="1"/>
              <a:t>учь</a:t>
            </a:r>
            <a:r>
              <a:rPr lang="ru-RU" sz="3600" dirty="0"/>
              <a:t> </a:t>
            </a:r>
            <a:r>
              <a:rPr lang="ru-RU" sz="3600" dirty="0" err="1"/>
              <a:t>бинъ</a:t>
            </a:r>
            <a:r>
              <a:rPr lang="ru-RU" sz="3600" dirty="0"/>
              <a:t> </a:t>
            </a:r>
            <a:r>
              <a:rPr lang="ru-RU" sz="3600" dirty="0" err="1"/>
              <a:t>таякъ</a:t>
            </a:r>
            <a:r>
              <a:rPr lang="ru-RU" sz="3600" dirty="0"/>
              <a:t> </a:t>
            </a:r>
            <a:r>
              <a:rPr lang="ru-RU" sz="3600" dirty="0" err="1"/>
              <a:t>урув</a:t>
            </a:r>
            <a:r>
              <a:rPr lang="ru-RU" sz="3600" dirty="0"/>
              <a:t> </a:t>
            </a:r>
          </a:p>
          <a:p>
            <a:pPr algn="ctr" eaLnBrk="1" hangingPunct="1"/>
            <a:r>
              <a:rPr lang="ru-RU" sz="3600" dirty="0" err="1"/>
              <a:t>ве</a:t>
            </a:r>
            <a:r>
              <a:rPr lang="ru-RU" sz="3600" dirty="0"/>
              <a:t> </a:t>
            </a:r>
            <a:r>
              <a:rPr lang="ru-RU" sz="3600" dirty="0" err="1"/>
              <a:t>эбедий</a:t>
            </a:r>
            <a:r>
              <a:rPr lang="ru-RU" sz="3600" dirty="0"/>
              <a:t> </a:t>
            </a:r>
            <a:r>
              <a:rPr lang="ru-RU" sz="3600" dirty="0" err="1"/>
              <a:t>сюргюн</a:t>
            </a:r>
            <a:r>
              <a:rPr lang="ru-RU" sz="3600" dirty="0"/>
              <a:t> </a:t>
            </a:r>
            <a:r>
              <a:rPr lang="ru-RU" sz="3600" dirty="0" err="1"/>
              <a:t>этилюв</a:t>
            </a:r>
            <a:r>
              <a:rPr lang="ru-RU" sz="3600" dirty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886654"/>
            <a:ext cx="7488832" cy="5328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971600" y="116632"/>
            <a:ext cx="735008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АЛИМ УСТЮНДЕ МАКЕМЕ</a:t>
            </a:r>
            <a:endParaRPr lang="ru-RU" sz="4000" dirty="0"/>
          </a:p>
        </p:txBody>
      </p:sp>
    </p:spTree>
    <p:extLst>
      <p:ext uri="{BB962C8B-B14F-4D97-AF65-F5344CB8AC3E}">
        <p14:creationId xmlns="" xmlns:p14="http://schemas.microsoft.com/office/powerpoint/2010/main" val="2061893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37197" y="764704"/>
            <a:ext cx="6000104" cy="403187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Эв</a:t>
            </a:r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4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вазифеси</a:t>
            </a:r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:</a:t>
            </a:r>
          </a:p>
          <a:p>
            <a:endParaRPr lang="ru-RU" sz="36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Юсуф </a:t>
            </a:r>
            <a:r>
              <a:rPr lang="ru-RU" sz="36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Болатнынъ</a:t>
            </a:r>
            <a:endParaRPr lang="ru-RU" sz="36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36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биографиясыны</a:t>
            </a:r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36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икяе</a:t>
            </a:r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36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этюв</a:t>
            </a:r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.</a:t>
            </a:r>
          </a:p>
          <a:p>
            <a:pPr algn="ctr"/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</a:t>
            </a:r>
            <a:r>
              <a:rPr lang="ru-RU" sz="36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Алим»романнынъ</a:t>
            </a:r>
            <a:endParaRPr lang="ru-RU" sz="36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36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биринджи</a:t>
            </a:r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36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къысмыны</a:t>
            </a:r>
            <a:endParaRPr lang="ru-RU" sz="36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36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окъув</a:t>
            </a:r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36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ве</a:t>
            </a:r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36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икяе</a:t>
            </a:r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36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этюв</a:t>
            </a: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.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851162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Box 1"/>
          <p:cNvSpPr txBox="1">
            <a:spLocks noChangeArrowheads="1"/>
          </p:cNvSpPr>
          <p:nvPr/>
        </p:nvSpPr>
        <p:spPr bwMode="auto">
          <a:xfrm>
            <a:off x="3777767" y="1908969"/>
            <a:ext cx="1606274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Юсуф</a:t>
            </a:r>
          </a:p>
          <a:p>
            <a:pPr>
              <a:defRPr/>
            </a:pPr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defRPr/>
            </a:pPr>
            <a:r>
              <a:rPr lang="ru-RU" sz="4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Болат</a:t>
            </a:r>
            <a:endParaRPr lang="ru-RU" sz="40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3" name="TextBox 5"/>
          <p:cNvSpPr txBox="1">
            <a:spLocks noChangeArrowheads="1"/>
          </p:cNvSpPr>
          <p:nvPr/>
        </p:nvSpPr>
        <p:spPr bwMode="auto">
          <a:xfrm>
            <a:off x="2051050" y="1700213"/>
            <a:ext cx="1857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79388" y="188913"/>
            <a:ext cx="1296987" cy="13985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1909 </a:t>
            </a:r>
            <a:r>
              <a:rPr lang="ru-RU" dirty="0" err="1"/>
              <a:t>сенеси</a:t>
            </a:r>
            <a:endParaRPr lang="ru-RU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16 март Алушта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err="1"/>
              <a:t>шеэринде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687513" y="188913"/>
            <a:ext cx="1804987" cy="13985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err="1"/>
              <a:t>Сеитмемет</a:t>
            </a:r>
            <a:endParaRPr lang="ru-RU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err="1"/>
              <a:t>агъа</a:t>
            </a:r>
            <a:r>
              <a:rPr lang="ru-RU" dirty="0"/>
              <a:t> </a:t>
            </a:r>
            <a:r>
              <a:rPr lang="ru-RU" dirty="0" err="1"/>
              <a:t>фукъаре</a:t>
            </a:r>
            <a:r>
              <a:rPr lang="ru-RU" dirty="0"/>
              <a:t> </a:t>
            </a:r>
            <a:r>
              <a:rPr lang="ru-RU" dirty="0" err="1"/>
              <a:t>къорантасында</a:t>
            </a:r>
            <a:r>
              <a:rPr lang="ru-RU" dirty="0"/>
              <a:t> </a:t>
            </a:r>
            <a:r>
              <a:rPr lang="ru-RU" dirty="0" err="1"/>
              <a:t>догъды</a:t>
            </a:r>
            <a:r>
              <a:rPr lang="ru-RU" dirty="0"/>
              <a:t> 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3708400" y="188913"/>
            <a:ext cx="1395413" cy="13985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1924с. Ялта </a:t>
            </a:r>
            <a:r>
              <a:rPr lang="ru-RU" dirty="0" err="1"/>
              <a:t>оджалар</a:t>
            </a:r>
            <a:r>
              <a:rPr lang="ru-RU" dirty="0"/>
              <a:t> </a:t>
            </a:r>
            <a:r>
              <a:rPr lang="ru-RU" dirty="0" err="1"/>
              <a:t>окъув</a:t>
            </a:r>
            <a:r>
              <a:rPr lang="ru-RU" dirty="0"/>
              <a:t> юрту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5272088" y="184150"/>
            <a:ext cx="1741487" cy="14033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/>
              <a:t>1931с</a:t>
            </a:r>
            <a:r>
              <a:rPr lang="ru-RU" dirty="0"/>
              <a:t>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err="1"/>
              <a:t>Акъмесджит</a:t>
            </a:r>
            <a:r>
              <a:rPr lang="ru-RU" dirty="0"/>
              <a:t> педагогика </a:t>
            </a:r>
            <a:r>
              <a:rPr lang="ru-RU" dirty="0" smtClean="0"/>
              <a:t>институты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7380288" y="188913"/>
            <a:ext cx="1584325" cy="13985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/>
              <a:t>1937с</a:t>
            </a:r>
            <a:r>
              <a:rPr lang="ru-RU" dirty="0"/>
              <a:t>. </a:t>
            </a:r>
            <a:r>
              <a:rPr lang="ru-RU" dirty="0" smtClean="0"/>
              <a:t>СССР </a:t>
            </a:r>
            <a:r>
              <a:rPr lang="ru-RU" dirty="0" err="1"/>
              <a:t>языджылар</a:t>
            </a:r>
            <a:r>
              <a:rPr lang="ru-RU" dirty="0"/>
              <a:t> </a:t>
            </a:r>
            <a:r>
              <a:rPr lang="ru-RU" dirty="0" err="1"/>
              <a:t>бирлигининъ</a:t>
            </a:r>
            <a:r>
              <a:rPr lang="ru-RU" dirty="0"/>
              <a:t>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err="1"/>
              <a:t>азасы</a:t>
            </a: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19050" y="2003425"/>
            <a:ext cx="1871663" cy="19224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1937 -1938с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err="1"/>
              <a:t>Къырым</a:t>
            </a:r>
            <a:r>
              <a:rPr lang="ru-RU" dirty="0"/>
              <a:t> </a:t>
            </a:r>
            <a:r>
              <a:rPr lang="ru-RU" dirty="0" err="1"/>
              <a:t>языджылар</a:t>
            </a:r>
            <a:r>
              <a:rPr lang="ru-RU" dirty="0"/>
              <a:t> </a:t>
            </a:r>
            <a:r>
              <a:rPr lang="ru-RU" dirty="0" err="1"/>
              <a:t>бирлигининъ</a:t>
            </a:r>
            <a:endParaRPr lang="ru-RU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err="1"/>
              <a:t>месуль</a:t>
            </a:r>
            <a:r>
              <a:rPr lang="ru-RU" dirty="0"/>
              <a:t> </a:t>
            </a:r>
            <a:r>
              <a:rPr lang="ru-RU" dirty="0" err="1"/>
              <a:t>кятиби</a:t>
            </a:r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051050" y="2003425"/>
            <a:ext cx="1657350" cy="20018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1939- 1941с.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 «Совет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err="1"/>
              <a:t>эдебияты</a:t>
            </a:r>
            <a:r>
              <a:rPr lang="ru-RU" dirty="0"/>
              <a:t>»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err="1" smtClean="0"/>
              <a:t>Меджмуасы</a:t>
            </a:r>
            <a:endParaRPr lang="ru-RU" dirty="0" smtClean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err="1" smtClean="0"/>
              <a:t>м</a:t>
            </a:r>
            <a:r>
              <a:rPr lang="ru-RU" dirty="0" err="1" smtClean="0"/>
              <a:t>уаррир</a:t>
            </a:r>
            <a:r>
              <a:rPr lang="ru-RU" dirty="0" smtClean="0"/>
              <a:t> </a:t>
            </a:r>
            <a:r>
              <a:rPr lang="ru-RU" dirty="0" err="1" smtClean="0"/>
              <a:t>олып</a:t>
            </a:r>
            <a:r>
              <a:rPr lang="ru-RU" dirty="0" smtClean="0"/>
              <a:t> </a:t>
            </a:r>
            <a:r>
              <a:rPr lang="ru-RU" dirty="0" err="1" smtClean="0"/>
              <a:t>чалыша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5389563" y="2044700"/>
            <a:ext cx="2060575" cy="20732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1942с.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 </a:t>
            </a:r>
            <a:r>
              <a:rPr lang="ru-RU" dirty="0" err="1"/>
              <a:t>Москвада</a:t>
            </a:r>
            <a:r>
              <a:rPr lang="ru-RU" dirty="0"/>
              <a:t>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err="1" smtClean="0"/>
              <a:t>Умумиттифакъ</a:t>
            </a:r>
            <a:r>
              <a:rPr lang="ru-RU" dirty="0" smtClean="0"/>
              <a:t> радио -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err="1" smtClean="0"/>
              <a:t>комитетинде</a:t>
            </a:r>
            <a:endParaRPr lang="ru-RU" dirty="0" smtClean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/>
              <a:t> </a:t>
            </a:r>
            <a:r>
              <a:rPr lang="ru-RU" dirty="0" err="1"/>
              <a:t>чалыша</a:t>
            </a:r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7521575" y="2087563"/>
            <a:ext cx="1643063" cy="20732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err="1"/>
              <a:t>Самаркъанд</a:t>
            </a:r>
            <a:r>
              <a:rPr lang="ru-RU" dirty="0"/>
              <a:t>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err="1"/>
              <a:t>виляетининъ</a:t>
            </a:r>
            <a:r>
              <a:rPr lang="ru-RU" dirty="0"/>
              <a:t> </a:t>
            </a:r>
            <a:r>
              <a:rPr lang="ru-RU" dirty="0" err="1"/>
              <a:t>Булунгъур</a:t>
            </a:r>
            <a:r>
              <a:rPr lang="ru-RU" dirty="0"/>
              <a:t> район партия </a:t>
            </a:r>
            <a:r>
              <a:rPr lang="ru-RU" dirty="0" err="1"/>
              <a:t>комитетинде</a:t>
            </a:r>
            <a:endParaRPr lang="ru-RU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err="1"/>
              <a:t>болюк</a:t>
            </a:r>
            <a:r>
              <a:rPr lang="ru-RU" dirty="0"/>
              <a:t> </a:t>
            </a:r>
            <a:r>
              <a:rPr lang="ru-RU" dirty="0" err="1"/>
              <a:t>мудири</a:t>
            </a:r>
            <a:endParaRPr lang="ru-RU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1687513" y="4562475"/>
            <a:ext cx="1804987" cy="20161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err="1"/>
              <a:t>Озьбекистан</a:t>
            </a:r>
            <a:r>
              <a:rPr lang="ru-RU" dirty="0"/>
              <a:t> </a:t>
            </a:r>
            <a:r>
              <a:rPr lang="ru-RU" dirty="0" err="1"/>
              <a:t>языджылары</a:t>
            </a:r>
            <a:r>
              <a:rPr lang="ru-RU" dirty="0"/>
              <a:t> </a:t>
            </a:r>
            <a:r>
              <a:rPr lang="ru-RU" dirty="0" err="1"/>
              <a:t>бирлигинде</a:t>
            </a:r>
            <a:endParaRPr lang="ru-RU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err="1"/>
              <a:t>Къырымтатар</a:t>
            </a:r>
            <a:endParaRPr lang="ru-RU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err="1"/>
              <a:t>эдебиятында</a:t>
            </a:r>
            <a:r>
              <a:rPr lang="ru-RU" dirty="0"/>
              <a:t> </a:t>
            </a:r>
            <a:r>
              <a:rPr lang="ru-RU" dirty="0" err="1"/>
              <a:t>мушавир</a:t>
            </a:r>
            <a:r>
              <a:rPr lang="ru-RU" dirty="0"/>
              <a:t> </a:t>
            </a:r>
            <a:r>
              <a:rPr lang="ru-RU" dirty="0" err="1"/>
              <a:t>чалыша</a:t>
            </a:r>
            <a:endParaRPr lang="ru-RU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179388" y="4546600"/>
            <a:ext cx="1296987" cy="20161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err="1"/>
              <a:t>Бир</a:t>
            </a:r>
            <a:r>
              <a:rPr lang="ru-RU" dirty="0"/>
              <a:t> </a:t>
            </a:r>
            <a:r>
              <a:rPr lang="ru-RU" dirty="0" err="1"/>
              <a:t>къач</a:t>
            </a:r>
            <a:r>
              <a:rPr lang="ru-RU" dirty="0"/>
              <a:t> </a:t>
            </a:r>
            <a:r>
              <a:rPr lang="ru-RU" dirty="0" err="1"/>
              <a:t>йыл</a:t>
            </a:r>
            <a:r>
              <a:rPr lang="ru-RU" dirty="0"/>
              <a:t> </a:t>
            </a:r>
            <a:r>
              <a:rPr lang="ru-RU" dirty="0" err="1"/>
              <a:t>оджалыкъ</a:t>
            </a:r>
            <a:r>
              <a:rPr lang="ru-RU" dirty="0"/>
              <a:t> </a:t>
            </a:r>
            <a:r>
              <a:rPr lang="ru-RU" dirty="0" err="1"/>
              <a:t>япа</a:t>
            </a:r>
            <a:endParaRPr lang="ru-RU" dirty="0"/>
          </a:p>
        </p:txBody>
      </p:sp>
      <p:sp>
        <p:nvSpPr>
          <p:cNvPr id="5135" name="TextBox 22"/>
          <p:cNvSpPr txBox="1">
            <a:spLocks noChangeArrowheads="1"/>
          </p:cNvSpPr>
          <p:nvPr/>
        </p:nvSpPr>
        <p:spPr bwMode="auto">
          <a:xfrm>
            <a:off x="8027988" y="2755900"/>
            <a:ext cx="36036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708400" y="4581525"/>
            <a:ext cx="1727200" cy="20161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«Ленин </a:t>
            </a:r>
            <a:r>
              <a:rPr lang="ru-RU" dirty="0" err="1"/>
              <a:t>байрагъы</a:t>
            </a:r>
            <a:r>
              <a:rPr lang="ru-RU" dirty="0"/>
              <a:t>»</a:t>
            </a:r>
          </a:p>
          <a:p>
            <a:pPr algn="ctr">
              <a:defRPr/>
            </a:pPr>
            <a:r>
              <a:rPr lang="ru-RU" dirty="0" err="1"/>
              <a:t>газетасында</a:t>
            </a:r>
            <a:r>
              <a:rPr lang="ru-RU" dirty="0"/>
              <a:t> </a:t>
            </a:r>
            <a:r>
              <a:rPr lang="ru-RU" dirty="0" err="1"/>
              <a:t>муаррир</a:t>
            </a:r>
            <a:r>
              <a:rPr lang="ru-RU" dirty="0"/>
              <a:t> </a:t>
            </a:r>
            <a:r>
              <a:rPr lang="ru-RU" dirty="0" err="1"/>
              <a:t>муавини</a:t>
            </a:r>
            <a:r>
              <a:rPr lang="ru-RU" dirty="0"/>
              <a:t> </a:t>
            </a:r>
            <a:r>
              <a:rPr lang="ru-RU" dirty="0" err="1"/>
              <a:t>чалыша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649913" y="4581525"/>
            <a:ext cx="1800225" cy="20161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err="1"/>
              <a:t>Озьбекистанда</a:t>
            </a:r>
            <a:r>
              <a:rPr lang="ru-RU" dirty="0"/>
              <a:t> нам </a:t>
            </a:r>
            <a:r>
              <a:rPr lang="ru-RU" dirty="0" err="1"/>
              <a:t>къазангъан</a:t>
            </a:r>
            <a:r>
              <a:rPr lang="ru-RU" dirty="0"/>
              <a:t> </a:t>
            </a:r>
            <a:r>
              <a:rPr lang="ru-RU" dirty="0" err="1"/>
              <a:t>медениет</a:t>
            </a:r>
            <a:r>
              <a:rPr lang="ru-RU" dirty="0"/>
              <a:t> </a:t>
            </a:r>
            <a:r>
              <a:rPr lang="ru-RU" dirty="0" err="1"/>
              <a:t>хадими</a:t>
            </a:r>
            <a:r>
              <a:rPr lang="ru-RU" dirty="0"/>
              <a:t> </a:t>
            </a:r>
            <a:r>
              <a:rPr lang="ru-RU" dirty="0" err="1"/>
              <a:t>унваны</a:t>
            </a:r>
            <a:r>
              <a:rPr lang="ru-RU" dirty="0"/>
              <a:t> </a:t>
            </a:r>
            <a:r>
              <a:rPr lang="ru-RU" dirty="0" err="1"/>
              <a:t>берильди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594600" y="4581525"/>
            <a:ext cx="1498600" cy="20161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1986 </a:t>
            </a:r>
            <a:r>
              <a:rPr lang="ru-RU" dirty="0" err="1"/>
              <a:t>сенеси</a:t>
            </a:r>
            <a:endParaRPr lang="ru-RU" dirty="0"/>
          </a:p>
          <a:p>
            <a:pPr algn="ctr">
              <a:defRPr/>
            </a:pPr>
            <a:r>
              <a:rPr lang="ru-RU" dirty="0" err="1"/>
              <a:t>Ташкентте</a:t>
            </a:r>
            <a:r>
              <a:rPr lang="ru-RU" dirty="0"/>
              <a:t> </a:t>
            </a:r>
          </a:p>
          <a:p>
            <a:pPr algn="ctr">
              <a:defRPr/>
            </a:pPr>
            <a:r>
              <a:rPr lang="ru-RU" dirty="0" err="1"/>
              <a:t>вефат</a:t>
            </a:r>
            <a:r>
              <a:rPr lang="ru-RU" dirty="0"/>
              <a:t> </a:t>
            </a:r>
            <a:r>
              <a:rPr lang="ru-RU" dirty="0" err="1"/>
              <a:t>этти</a:t>
            </a:r>
            <a:r>
              <a:rPr lang="ru-RU" dirty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Box 1"/>
          <p:cNvSpPr txBox="1">
            <a:spLocks noChangeArrowheads="1"/>
          </p:cNvSpPr>
          <p:nvPr/>
        </p:nvSpPr>
        <p:spPr bwMode="auto">
          <a:xfrm>
            <a:off x="3059113" y="133350"/>
            <a:ext cx="4557712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ru-RU" sz="4800"/>
              <a:t>Онынъ эсерлери</a:t>
            </a:r>
          </a:p>
        </p:txBody>
      </p:sp>
      <p:sp>
        <p:nvSpPr>
          <p:cNvPr id="6147" name="TextBox 3"/>
          <p:cNvSpPr txBox="1">
            <a:spLocks noChangeArrowheads="1"/>
          </p:cNvSpPr>
          <p:nvPr/>
        </p:nvSpPr>
        <p:spPr bwMode="auto">
          <a:xfrm>
            <a:off x="323528" y="963613"/>
            <a:ext cx="8703858" cy="55399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ru-RU" sz="2400" dirty="0"/>
              <a:t>1929 </a:t>
            </a:r>
            <a:r>
              <a:rPr lang="ru-RU" sz="2400" dirty="0" err="1"/>
              <a:t>сенеси</a:t>
            </a:r>
            <a:r>
              <a:rPr lang="ru-RU" sz="2400" dirty="0"/>
              <a:t>           </a:t>
            </a:r>
            <a:r>
              <a:rPr lang="ru-RU" sz="2400" dirty="0">
                <a:solidFill>
                  <a:srgbClr val="FF0000"/>
                </a:solidFill>
              </a:rPr>
              <a:t>«</a:t>
            </a:r>
            <a:r>
              <a:rPr lang="ru-RU" sz="2400" dirty="0" err="1">
                <a:solidFill>
                  <a:srgbClr val="FF0000"/>
                </a:solidFill>
              </a:rPr>
              <a:t>Чанълар</a:t>
            </a:r>
            <a:r>
              <a:rPr lang="ru-RU" sz="2400" dirty="0">
                <a:solidFill>
                  <a:srgbClr val="FF0000"/>
                </a:solidFill>
              </a:rPr>
              <a:t> </a:t>
            </a:r>
            <a:r>
              <a:rPr lang="ru-RU" sz="2400" dirty="0" err="1">
                <a:solidFill>
                  <a:srgbClr val="FF0000"/>
                </a:solidFill>
              </a:rPr>
              <a:t>къакъылгъанда</a:t>
            </a:r>
            <a:r>
              <a:rPr lang="ru-RU" sz="2400" dirty="0">
                <a:solidFill>
                  <a:srgbClr val="FF0000"/>
                </a:solidFill>
              </a:rPr>
              <a:t>» </a:t>
            </a:r>
            <a:r>
              <a:rPr lang="ru-RU" sz="2400" dirty="0" err="1">
                <a:solidFill>
                  <a:srgbClr val="FF0000"/>
                </a:solidFill>
              </a:rPr>
              <a:t>икяе</a:t>
            </a:r>
            <a:endParaRPr lang="ru-RU" sz="2400" dirty="0">
              <a:solidFill>
                <a:srgbClr val="FF0000"/>
              </a:solidFill>
            </a:endParaRPr>
          </a:p>
          <a:p>
            <a:pPr algn="ctr" eaLnBrk="1" hangingPunct="1"/>
            <a:r>
              <a:rPr lang="ru-RU" sz="2400" dirty="0"/>
              <a:t>1929 – 1941 </a:t>
            </a:r>
            <a:r>
              <a:rPr lang="ru-RU" sz="2400" dirty="0" err="1"/>
              <a:t>сенеси</a:t>
            </a:r>
            <a:r>
              <a:rPr lang="ru-RU" sz="2400" dirty="0"/>
              <a:t>   </a:t>
            </a:r>
            <a:r>
              <a:rPr lang="ru-RU" sz="2400" dirty="0" err="1"/>
              <a:t>чокъ</a:t>
            </a:r>
            <a:r>
              <a:rPr lang="ru-RU" sz="2400" dirty="0"/>
              <a:t> </a:t>
            </a:r>
            <a:r>
              <a:rPr lang="ru-RU" sz="2400" dirty="0" err="1"/>
              <a:t>пьесалар,икяелер</a:t>
            </a:r>
            <a:r>
              <a:rPr lang="ru-RU" sz="2400" dirty="0"/>
              <a:t> </a:t>
            </a:r>
            <a:r>
              <a:rPr lang="ru-RU" sz="2400" dirty="0" err="1"/>
              <a:t>ве</a:t>
            </a:r>
            <a:r>
              <a:rPr lang="ru-RU" sz="2400" dirty="0"/>
              <a:t> </a:t>
            </a:r>
            <a:r>
              <a:rPr lang="ru-RU" sz="2400" dirty="0" err="1" smtClean="0"/>
              <a:t>очерклер</a:t>
            </a:r>
            <a:endParaRPr lang="ru-RU" sz="2400" dirty="0" smtClean="0"/>
          </a:p>
          <a:p>
            <a:pPr algn="ctr" eaLnBrk="1" hangingPunct="1"/>
            <a:r>
              <a:rPr lang="ru-RU" sz="2400" dirty="0" err="1" smtClean="0"/>
              <a:t>Пьесалары</a:t>
            </a:r>
            <a:r>
              <a:rPr lang="ru-RU" sz="2400" dirty="0" smtClean="0"/>
              <a:t> </a:t>
            </a:r>
            <a:r>
              <a:rPr lang="ru-RU" sz="2400" dirty="0" smtClean="0">
                <a:solidFill>
                  <a:srgbClr val="FF0000"/>
                </a:solidFill>
              </a:rPr>
              <a:t>«</a:t>
            </a:r>
            <a:r>
              <a:rPr lang="ru-RU" sz="2400" dirty="0" err="1" smtClean="0">
                <a:solidFill>
                  <a:srgbClr val="FF0000"/>
                </a:solidFill>
              </a:rPr>
              <a:t>Бинъ</a:t>
            </a:r>
            <a:r>
              <a:rPr lang="ru-RU" sz="2400" dirty="0" smtClean="0">
                <a:solidFill>
                  <a:srgbClr val="FF0000"/>
                </a:solidFill>
              </a:rPr>
              <a:t> </a:t>
            </a:r>
            <a:r>
              <a:rPr lang="ru-RU" sz="2400" dirty="0" err="1" smtClean="0">
                <a:solidFill>
                  <a:srgbClr val="FF0000"/>
                </a:solidFill>
              </a:rPr>
              <a:t>докъуз</a:t>
            </a:r>
            <a:r>
              <a:rPr lang="ru-RU" sz="2400" dirty="0" smtClean="0">
                <a:solidFill>
                  <a:srgbClr val="FF0000"/>
                </a:solidFill>
              </a:rPr>
              <a:t> юз он </a:t>
            </a:r>
            <a:r>
              <a:rPr lang="ru-RU" sz="2400" dirty="0" err="1" smtClean="0">
                <a:solidFill>
                  <a:srgbClr val="FF0000"/>
                </a:solidFill>
              </a:rPr>
              <a:t>дёрт</a:t>
            </a:r>
            <a:r>
              <a:rPr lang="ru-RU" sz="2400" dirty="0" smtClean="0">
                <a:solidFill>
                  <a:srgbClr val="FF0000"/>
                </a:solidFill>
              </a:rPr>
              <a:t> </a:t>
            </a:r>
            <a:r>
              <a:rPr lang="ru-RU" sz="2400" dirty="0" err="1" smtClean="0">
                <a:solidFill>
                  <a:srgbClr val="FF0000"/>
                </a:solidFill>
              </a:rPr>
              <a:t>сенесининъ</a:t>
            </a:r>
            <a:endParaRPr lang="ru-RU" sz="2400" dirty="0" smtClean="0">
              <a:solidFill>
                <a:srgbClr val="FF0000"/>
              </a:solidFill>
            </a:endParaRPr>
          </a:p>
          <a:p>
            <a:pPr algn="ctr" eaLnBrk="1" hangingPunct="1"/>
            <a:r>
              <a:rPr lang="ru-RU" sz="2400" dirty="0" smtClean="0">
                <a:solidFill>
                  <a:srgbClr val="FF0000"/>
                </a:solidFill>
              </a:rPr>
              <a:t> </a:t>
            </a:r>
            <a:r>
              <a:rPr lang="ru-RU" sz="2400" dirty="0" err="1">
                <a:solidFill>
                  <a:srgbClr val="FF0000"/>
                </a:solidFill>
              </a:rPr>
              <a:t>джиан</a:t>
            </a:r>
            <a:r>
              <a:rPr lang="ru-RU" sz="2400" dirty="0">
                <a:solidFill>
                  <a:srgbClr val="FF0000"/>
                </a:solidFill>
              </a:rPr>
              <a:t> </a:t>
            </a:r>
            <a:r>
              <a:rPr lang="ru-RU" sz="2400" dirty="0" err="1">
                <a:solidFill>
                  <a:srgbClr val="FF0000"/>
                </a:solidFill>
              </a:rPr>
              <a:t>муаребеси</a:t>
            </a:r>
            <a:r>
              <a:rPr lang="ru-RU" sz="2400" dirty="0">
                <a:solidFill>
                  <a:srgbClr val="FF0000"/>
                </a:solidFill>
              </a:rPr>
              <a:t> </a:t>
            </a:r>
            <a:r>
              <a:rPr lang="ru-RU" sz="2400" dirty="0" err="1">
                <a:solidFill>
                  <a:srgbClr val="FF0000"/>
                </a:solidFill>
              </a:rPr>
              <a:t>ве</a:t>
            </a:r>
            <a:r>
              <a:rPr lang="ru-RU" sz="2400" dirty="0">
                <a:solidFill>
                  <a:srgbClr val="FF0000"/>
                </a:solidFill>
              </a:rPr>
              <a:t> </a:t>
            </a:r>
            <a:r>
              <a:rPr lang="ru-RU" sz="2400" dirty="0" err="1" smtClean="0">
                <a:solidFill>
                  <a:srgbClr val="FF0000"/>
                </a:solidFill>
              </a:rPr>
              <a:t>онынъ</a:t>
            </a:r>
            <a:r>
              <a:rPr lang="ru-RU" sz="2400" dirty="0" smtClean="0">
                <a:solidFill>
                  <a:srgbClr val="FF0000"/>
                </a:solidFill>
              </a:rPr>
              <a:t> </a:t>
            </a:r>
            <a:r>
              <a:rPr lang="ru-RU" sz="2400" dirty="0" err="1">
                <a:solidFill>
                  <a:srgbClr val="FF0000"/>
                </a:solidFill>
              </a:rPr>
              <a:t>къурбанлары</a:t>
            </a:r>
            <a:r>
              <a:rPr lang="ru-RU" sz="2400" dirty="0" smtClean="0">
                <a:solidFill>
                  <a:srgbClr val="FF0000"/>
                </a:solidFill>
              </a:rPr>
              <a:t>»,</a:t>
            </a:r>
          </a:p>
          <a:p>
            <a:pPr algn="ctr" eaLnBrk="1" hangingPunct="1"/>
            <a:r>
              <a:rPr lang="ru-RU" sz="2400" dirty="0" smtClean="0">
                <a:solidFill>
                  <a:srgbClr val="FF0000"/>
                </a:solidFill>
              </a:rPr>
              <a:t> </a:t>
            </a:r>
            <a:r>
              <a:rPr lang="ru-RU" sz="2400" dirty="0">
                <a:solidFill>
                  <a:srgbClr val="FF0000"/>
                </a:solidFill>
              </a:rPr>
              <a:t>«Той девам </a:t>
            </a:r>
            <a:r>
              <a:rPr lang="ru-RU" sz="2400" dirty="0" err="1">
                <a:solidFill>
                  <a:srgbClr val="FF0000"/>
                </a:solidFill>
              </a:rPr>
              <a:t>эте</a:t>
            </a:r>
            <a:r>
              <a:rPr lang="ru-RU" sz="2400" dirty="0">
                <a:solidFill>
                  <a:srgbClr val="FF0000"/>
                </a:solidFill>
              </a:rPr>
              <a:t>», «</a:t>
            </a:r>
            <a:r>
              <a:rPr lang="ru-RU" sz="2400" dirty="0" err="1">
                <a:solidFill>
                  <a:srgbClr val="FF0000"/>
                </a:solidFill>
              </a:rPr>
              <a:t>Арзы</a:t>
            </a:r>
            <a:r>
              <a:rPr lang="ru-RU" sz="2400" dirty="0">
                <a:solidFill>
                  <a:srgbClr val="FF0000"/>
                </a:solidFill>
              </a:rPr>
              <a:t> </a:t>
            </a:r>
            <a:r>
              <a:rPr lang="ru-RU" sz="2400" dirty="0" err="1">
                <a:solidFill>
                  <a:srgbClr val="FF0000"/>
                </a:solidFill>
              </a:rPr>
              <a:t>къыз</a:t>
            </a:r>
            <a:r>
              <a:rPr lang="ru-RU" sz="2400" dirty="0">
                <a:solidFill>
                  <a:srgbClr val="FF0000"/>
                </a:solidFill>
              </a:rPr>
              <a:t>», «</a:t>
            </a:r>
            <a:r>
              <a:rPr lang="ru-RU" sz="2400" dirty="0" err="1">
                <a:solidFill>
                  <a:srgbClr val="FF0000"/>
                </a:solidFill>
              </a:rPr>
              <a:t>Ишлеген</a:t>
            </a:r>
            <a:r>
              <a:rPr lang="ru-RU" sz="2400" dirty="0">
                <a:solidFill>
                  <a:srgbClr val="FF0000"/>
                </a:solidFill>
              </a:rPr>
              <a:t> </a:t>
            </a:r>
            <a:r>
              <a:rPr lang="ru-RU" sz="2400" dirty="0" err="1">
                <a:solidFill>
                  <a:srgbClr val="FF0000"/>
                </a:solidFill>
              </a:rPr>
              <a:t>тишлер</a:t>
            </a:r>
            <a:r>
              <a:rPr lang="ru-RU" sz="2400" dirty="0">
                <a:solidFill>
                  <a:srgbClr val="FF0000"/>
                </a:solidFill>
              </a:rPr>
              <a:t>», </a:t>
            </a:r>
          </a:p>
          <a:p>
            <a:pPr algn="ctr" eaLnBrk="1" hangingPunct="1"/>
            <a:r>
              <a:rPr lang="ru-RU" sz="2400" dirty="0">
                <a:solidFill>
                  <a:srgbClr val="FF0000"/>
                </a:solidFill>
              </a:rPr>
              <a:t>«</a:t>
            </a:r>
            <a:r>
              <a:rPr lang="ru-RU" sz="2400" dirty="0" err="1">
                <a:solidFill>
                  <a:srgbClr val="FF0000"/>
                </a:solidFill>
              </a:rPr>
              <a:t>Сонъки</a:t>
            </a:r>
            <a:r>
              <a:rPr lang="ru-RU" sz="2400" dirty="0">
                <a:solidFill>
                  <a:srgbClr val="FF0000"/>
                </a:solidFill>
              </a:rPr>
              <a:t> </a:t>
            </a:r>
            <a:r>
              <a:rPr lang="ru-RU" sz="2400" dirty="0" err="1">
                <a:solidFill>
                  <a:srgbClr val="FF0000"/>
                </a:solidFill>
              </a:rPr>
              <a:t>гедже</a:t>
            </a:r>
            <a:r>
              <a:rPr lang="ru-RU" sz="2400" dirty="0">
                <a:solidFill>
                  <a:srgbClr val="FF0000"/>
                </a:solidFill>
              </a:rPr>
              <a:t>», «</a:t>
            </a:r>
            <a:r>
              <a:rPr lang="ru-RU" sz="2400" dirty="0" err="1">
                <a:solidFill>
                  <a:srgbClr val="FF0000"/>
                </a:solidFill>
              </a:rPr>
              <a:t>Денъиз</a:t>
            </a:r>
            <a:r>
              <a:rPr lang="ru-RU" sz="2400" dirty="0">
                <a:solidFill>
                  <a:srgbClr val="FF0000"/>
                </a:solidFill>
              </a:rPr>
              <a:t> </a:t>
            </a:r>
            <a:r>
              <a:rPr lang="ru-RU" sz="2400" dirty="0" err="1">
                <a:solidFill>
                  <a:srgbClr val="FF0000"/>
                </a:solidFill>
              </a:rPr>
              <a:t>далгъасыз</a:t>
            </a:r>
            <a:r>
              <a:rPr lang="ru-RU" sz="2400" dirty="0">
                <a:solidFill>
                  <a:srgbClr val="FF0000"/>
                </a:solidFill>
              </a:rPr>
              <a:t> </a:t>
            </a:r>
            <a:r>
              <a:rPr lang="ru-RU" sz="2400" dirty="0" err="1">
                <a:solidFill>
                  <a:srgbClr val="FF0000"/>
                </a:solidFill>
              </a:rPr>
              <a:t>олмаз</a:t>
            </a:r>
            <a:r>
              <a:rPr lang="ru-RU" sz="2400" dirty="0">
                <a:solidFill>
                  <a:srgbClr val="FF0000"/>
                </a:solidFill>
              </a:rPr>
              <a:t>».</a:t>
            </a:r>
          </a:p>
          <a:p>
            <a:pPr algn="ctr" eaLnBrk="1" hangingPunct="1"/>
            <a:r>
              <a:rPr lang="ru-RU" sz="2400" dirty="0" err="1"/>
              <a:t>Ибраим</a:t>
            </a:r>
            <a:r>
              <a:rPr lang="ru-RU" sz="2400" dirty="0"/>
              <a:t> </a:t>
            </a:r>
            <a:r>
              <a:rPr lang="ru-RU" sz="2400" dirty="0" err="1"/>
              <a:t>Бахшышнен</a:t>
            </a:r>
            <a:r>
              <a:rPr lang="ru-RU" sz="2400" dirty="0"/>
              <a:t> </a:t>
            </a:r>
            <a:r>
              <a:rPr lang="ru-RU" sz="2400" dirty="0">
                <a:solidFill>
                  <a:srgbClr val="FF0000"/>
                </a:solidFill>
              </a:rPr>
              <a:t>«</a:t>
            </a:r>
            <a:r>
              <a:rPr lang="ru-RU" sz="2400" dirty="0" err="1">
                <a:solidFill>
                  <a:srgbClr val="FF0000"/>
                </a:solidFill>
              </a:rPr>
              <a:t>Алим</a:t>
            </a:r>
            <a:r>
              <a:rPr lang="ru-RU" sz="2400" dirty="0">
                <a:solidFill>
                  <a:srgbClr val="FF0000"/>
                </a:solidFill>
              </a:rPr>
              <a:t>» </a:t>
            </a:r>
            <a:r>
              <a:rPr lang="ru-RU" sz="2400" dirty="0" err="1"/>
              <a:t>пьесасыны</a:t>
            </a:r>
            <a:r>
              <a:rPr lang="ru-RU" sz="2400" dirty="0"/>
              <a:t> </a:t>
            </a:r>
            <a:r>
              <a:rPr lang="ru-RU" sz="2400" dirty="0" err="1"/>
              <a:t>яза</a:t>
            </a:r>
            <a:r>
              <a:rPr lang="ru-RU" sz="2400" dirty="0"/>
              <a:t>.</a:t>
            </a:r>
          </a:p>
          <a:p>
            <a:pPr algn="ctr" eaLnBrk="1" hangingPunct="1"/>
            <a:r>
              <a:rPr lang="ru-RU" sz="2400" dirty="0"/>
              <a:t>1940 – 1941 </a:t>
            </a:r>
            <a:r>
              <a:rPr lang="ru-RU" sz="2400" dirty="0" err="1"/>
              <a:t>сенелери</a:t>
            </a:r>
            <a:r>
              <a:rPr lang="ru-RU" sz="2400" dirty="0"/>
              <a:t> «Совет </a:t>
            </a:r>
            <a:r>
              <a:rPr lang="ru-RU" sz="2400" dirty="0" err="1"/>
              <a:t>эдебияты</a:t>
            </a:r>
            <a:r>
              <a:rPr lang="ru-RU" sz="2400" dirty="0"/>
              <a:t>» </a:t>
            </a:r>
            <a:r>
              <a:rPr lang="ru-RU" sz="2400" dirty="0" err="1"/>
              <a:t>меджмуасында</a:t>
            </a:r>
            <a:r>
              <a:rPr lang="ru-RU" sz="2400" dirty="0"/>
              <a:t> </a:t>
            </a:r>
            <a:endParaRPr lang="ru-RU" sz="2400" dirty="0" smtClean="0"/>
          </a:p>
          <a:p>
            <a:pPr algn="ctr" eaLnBrk="1" hangingPunct="1"/>
            <a:r>
              <a:rPr lang="ru-RU" sz="2400" dirty="0" smtClean="0">
                <a:solidFill>
                  <a:srgbClr val="FF0000"/>
                </a:solidFill>
              </a:rPr>
              <a:t>«</a:t>
            </a:r>
            <a:r>
              <a:rPr lang="ru-RU" sz="2400" dirty="0" err="1">
                <a:solidFill>
                  <a:srgbClr val="FF0000"/>
                </a:solidFill>
              </a:rPr>
              <a:t>Алим</a:t>
            </a:r>
            <a:r>
              <a:rPr lang="ru-RU" sz="2400" dirty="0">
                <a:solidFill>
                  <a:srgbClr val="FF0000"/>
                </a:solidFill>
              </a:rPr>
              <a:t>» </a:t>
            </a:r>
            <a:r>
              <a:rPr lang="ru-RU" sz="2400" dirty="0"/>
              <a:t>романы </a:t>
            </a:r>
            <a:r>
              <a:rPr lang="ru-RU" sz="2400" dirty="0" err="1"/>
              <a:t>басыла</a:t>
            </a:r>
            <a:r>
              <a:rPr lang="ru-RU" sz="2400" dirty="0"/>
              <a:t>.</a:t>
            </a:r>
          </a:p>
          <a:p>
            <a:pPr algn="ctr" eaLnBrk="1" hangingPunct="1"/>
            <a:r>
              <a:rPr lang="ru-RU" sz="2400" dirty="0"/>
              <a:t>1957 </a:t>
            </a:r>
            <a:r>
              <a:rPr lang="ru-RU" sz="2400" dirty="0" err="1"/>
              <a:t>сенесинден</a:t>
            </a:r>
            <a:r>
              <a:rPr lang="ru-RU" sz="2400" dirty="0"/>
              <a:t>  </a:t>
            </a:r>
            <a:r>
              <a:rPr lang="ru-RU" sz="2400" dirty="0" err="1"/>
              <a:t>учь</a:t>
            </a:r>
            <a:r>
              <a:rPr lang="ru-RU" sz="2400" dirty="0"/>
              <a:t> роман, </a:t>
            </a:r>
            <a:r>
              <a:rPr lang="ru-RU" sz="2400" dirty="0" err="1"/>
              <a:t>бир</a:t>
            </a:r>
            <a:r>
              <a:rPr lang="ru-RU" sz="2400" dirty="0"/>
              <a:t> </a:t>
            </a:r>
            <a:r>
              <a:rPr lang="ru-RU" sz="2400" dirty="0" err="1"/>
              <a:t>чокъ</a:t>
            </a:r>
            <a:r>
              <a:rPr lang="ru-RU" sz="2400" dirty="0"/>
              <a:t> </a:t>
            </a:r>
            <a:r>
              <a:rPr lang="ru-RU" sz="2400" dirty="0" err="1"/>
              <a:t>икяелер</a:t>
            </a:r>
            <a:r>
              <a:rPr lang="ru-RU" sz="2400" dirty="0"/>
              <a:t> </a:t>
            </a:r>
            <a:r>
              <a:rPr lang="ru-RU" sz="2400" dirty="0" err="1" smtClean="0"/>
              <a:t>ярата</a:t>
            </a:r>
            <a:r>
              <a:rPr lang="ru-RU" sz="2400" dirty="0" smtClean="0"/>
              <a:t>.</a:t>
            </a:r>
            <a:endParaRPr lang="ru-RU" sz="2400" dirty="0"/>
          </a:p>
          <a:p>
            <a:pPr algn="ctr" eaLnBrk="1" hangingPunct="1"/>
            <a:r>
              <a:rPr lang="ru-RU" sz="2400" dirty="0"/>
              <a:t>  1962сене </a:t>
            </a:r>
            <a:r>
              <a:rPr lang="ru-RU" sz="2400" dirty="0">
                <a:solidFill>
                  <a:srgbClr val="FF0000"/>
                </a:solidFill>
              </a:rPr>
              <a:t>«</a:t>
            </a:r>
            <a:r>
              <a:rPr lang="ru-RU" sz="2400" dirty="0" err="1">
                <a:solidFill>
                  <a:srgbClr val="FF0000"/>
                </a:solidFill>
              </a:rPr>
              <a:t>Саф</a:t>
            </a:r>
            <a:r>
              <a:rPr lang="ru-RU" sz="2400" dirty="0">
                <a:solidFill>
                  <a:srgbClr val="FF0000"/>
                </a:solidFill>
              </a:rPr>
              <a:t> </a:t>
            </a:r>
            <a:r>
              <a:rPr lang="ru-RU" sz="2400" dirty="0" err="1">
                <a:solidFill>
                  <a:srgbClr val="FF0000"/>
                </a:solidFill>
              </a:rPr>
              <a:t>юреклер</a:t>
            </a:r>
            <a:r>
              <a:rPr lang="ru-RU" sz="2400" dirty="0">
                <a:solidFill>
                  <a:srgbClr val="FF0000"/>
                </a:solidFill>
              </a:rPr>
              <a:t>», </a:t>
            </a:r>
            <a:r>
              <a:rPr lang="ru-RU" sz="2400" dirty="0"/>
              <a:t>1969 сене </a:t>
            </a:r>
            <a:r>
              <a:rPr lang="ru-RU" sz="2400" dirty="0">
                <a:solidFill>
                  <a:srgbClr val="FF0000"/>
                </a:solidFill>
              </a:rPr>
              <a:t>« </a:t>
            </a:r>
            <a:r>
              <a:rPr lang="ru-RU" sz="2400" dirty="0" err="1">
                <a:solidFill>
                  <a:srgbClr val="FF0000"/>
                </a:solidFill>
              </a:rPr>
              <a:t>Анифе</a:t>
            </a:r>
            <a:r>
              <a:rPr lang="ru-RU" sz="2400" dirty="0">
                <a:solidFill>
                  <a:srgbClr val="FF0000"/>
                </a:solidFill>
              </a:rPr>
              <a:t>»,  «</a:t>
            </a:r>
            <a:r>
              <a:rPr lang="ru-RU" sz="2400" dirty="0" err="1">
                <a:solidFill>
                  <a:srgbClr val="FF0000"/>
                </a:solidFill>
              </a:rPr>
              <a:t>Садакъат</a:t>
            </a:r>
            <a:r>
              <a:rPr lang="ru-RU" sz="2400" dirty="0">
                <a:solidFill>
                  <a:srgbClr val="FF0000"/>
                </a:solidFill>
              </a:rPr>
              <a:t>» </a:t>
            </a:r>
            <a:r>
              <a:rPr lang="ru-RU" sz="2400" dirty="0" err="1"/>
              <a:t>яза</a:t>
            </a:r>
            <a:r>
              <a:rPr lang="ru-RU" sz="2400" dirty="0"/>
              <a:t>.</a:t>
            </a:r>
          </a:p>
          <a:p>
            <a:pPr algn="ctr" eaLnBrk="1" hangingPunct="1"/>
            <a:r>
              <a:rPr lang="ru-RU" sz="2400" dirty="0"/>
              <a:t>1972сенеси </a:t>
            </a:r>
            <a:r>
              <a:rPr lang="ru-RU" sz="2400" dirty="0">
                <a:solidFill>
                  <a:srgbClr val="FF0000"/>
                </a:solidFill>
              </a:rPr>
              <a:t>«</a:t>
            </a:r>
            <a:r>
              <a:rPr lang="ru-RU" sz="2400" dirty="0" err="1">
                <a:solidFill>
                  <a:srgbClr val="FF0000"/>
                </a:solidFill>
              </a:rPr>
              <a:t>Туфанда</a:t>
            </a:r>
            <a:r>
              <a:rPr lang="ru-RU" sz="2400" dirty="0">
                <a:solidFill>
                  <a:srgbClr val="FF0000"/>
                </a:solidFill>
              </a:rPr>
              <a:t> </a:t>
            </a:r>
            <a:r>
              <a:rPr lang="ru-RU" sz="2400" dirty="0" err="1">
                <a:solidFill>
                  <a:srgbClr val="FF0000"/>
                </a:solidFill>
              </a:rPr>
              <a:t>къалгъан</a:t>
            </a:r>
            <a:r>
              <a:rPr lang="ru-RU" sz="2400" dirty="0">
                <a:solidFill>
                  <a:srgbClr val="FF0000"/>
                </a:solidFill>
              </a:rPr>
              <a:t> </a:t>
            </a:r>
            <a:r>
              <a:rPr lang="ru-RU" sz="2400" dirty="0" err="1">
                <a:solidFill>
                  <a:srgbClr val="FF0000"/>
                </a:solidFill>
              </a:rPr>
              <a:t>къой</a:t>
            </a:r>
            <a:r>
              <a:rPr lang="ru-RU" sz="2400" dirty="0">
                <a:solidFill>
                  <a:srgbClr val="FF0000"/>
                </a:solidFill>
              </a:rPr>
              <a:t> </a:t>
            </a:r>
            <a:r>
              <a:rPr lang="ru-RU" sz="2400" dirty="0" err="1">
                <a:solidFill>
                  <a:srgbClr val="FF0000"/>
                </a:solidFill>
              </a:rPr>
              <a:t>сюрюси</a:t>
            </a:r>
            <a:r>
              <a:rPr lang="ru-RU" sz="2400" dirty="0">
                <a:solidFill>
                  <a:srgbClr val="FF0000"/>
                </a:solidFill>
              </a:rPr>
              <a:t>»</a:t>
            </a:r>
          </a:p>
          <a:p>
            <a:pPr algn="ctr" eaLnBrk="1" hangingPunct="1"/>
            <a:r>
              <a:rPr lang="ru-RU" sz="2400" dirty="0"/>
              <a:t>1977 </a:t>
            </a:r>
            <a:r>
              <a:rPr lang="ru-RU" sz="2400" dirty="0" err="1"/>
              <a:t>сенеси</a:t>
            </a:r>
            <a:r>
              <a:rPr lang="ru-RU" sz="2400" dirty="0"/>
              <a:t> </a:t>
            </a:r>
            <a:r>
              <a:rPr lang="ru-RU" sz="2400" dirty="0">
                <a:solidFill>
                  <a:srgbClr val="FF0000"/>
                </a:solidFill>
              </a:rPr>
              <a:t>«</a:t>
            </a:r>
            <a:r>
              <a:rPr lang="ru-RU" sz="2400" dirty="0" err="1">
                <a:solidFill>
                  <a:srgbClr val="FF0000"/>
                </a:solidFill>
              </a:rPr>
              <a:t>Табиатым</a:t>
            </a:r>
            <a:r>
              <a:rPr lang="ru-RU" sz="2400" dirty="0">
                <a:solidFill>
                  <a:srgbClr val="FF0000"/>
                </a:solidFill>
              </a:rPr>
              <a:t> </a:t>
            </a:r>
            <a:r>
              <a:rPr lang="ru-RU" sz="2400" dirty="0" err="1">
                <a:solidFill>
                  <a:srgbClr val="FF0000"/>
                </a:solidFill>
              </a:rPr>
              <a:t>ойле</a:t>
            </a:r>
            <a:r>
              <a:rPr lang="ru-RU" sz="2400" dirty="0">
                <a:solidFill>
                  <a:srgbClr val="FF0000"/>
                </a:solidFill>
              </a:rPr>
              <a:t>» </a:t>
            </a:r>
            <a:r>
              <a:rPr lang="ru-RU" sz="2400" dirty="0"/>
              <a:t>юмористик </a:t>
            </a:r>
            <a:r>
              <a:rPr lang="ru-RU" sz="2400" dirty="0" err="1" smtClean="0"/>
              <a:t>джыйынтыгъы</a:t>
            </a:r>
            <a:r>
              <a:rPr lang="ru-RU" sz="2400" dirty="0" smtClean="0"/>
              <a:t>.</a:t>
            </a:r>
            <a:endParaRPr lang="ru-RU" sz="2400" dirty="0"/>
          </a:p>
          <a:p>
            <a:pPr algn="ctr" eaLnBrk="1" hangingPunct="1"/>
            <a:r>
              <a:rPr lang="ru-RU" sz="2400" dirty="0"/>
              <a:t>1982сенеси </a:t>
            </a:r>
            <a:r>
              <a:rPr lang="ru-RU" sz="2400" dirty="0">
                <a:solidFill>
                  <a:srgbClr val="FF0000"/>
                </a:solidFill>
              </a:rPr>
              <a:t>«</a:t>
            </a:r>
            <a:r>
              <a:rPr lang="ru-RU" sz="2400" dirty="0" err="1">
                <a:solidFill>
                  <a:srgbClr val="FF0000"/>
                </a:solidFill>
              </a:rPr>
              <a:t>Алим</a:t>
            </a:r>
            <a:r>
              <a:rPr lang="ru-RU" sz="2400" dirty="0">
                <a:solidFill>
                  <a:srgbClr val="FF0000"/>
                </a:solidFill>
              </a:rPr>
              <a:t>» </a:t>
            </a:r>
            <a:r>
              <a:rPr lang="ru-RU" sz="2400" dirty="0"/>
              <a:t>романы </a:t>
            </a:r>
            <a:r>
              <a:rPr lang="ru-RU" sz="2400" dirty="0" err="1"/>
              <a:t>нешир</a:t>
            </a:r>
            <a:r>
              <a:rPr lang="ru-RU" sz="2400" dirty="0"/>
              <a:t> </a:t>
            </a:r>
            <a:r>
              <a:rPr lang="ru-RU" sz="2400" dirty="0" err="1"/>
              <a:t>этильди</a:t>
            </a:r>
            <a:r>
              <a:rPr lang="ru-RU" sz="2400" dirty="0"/>
              <a:t>.</a:t>
            </a:r>
          </a:p>
          <a:p>
            <a:pPr eaLnBrk="1" hangingPunct="1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332655"/>
            <a:ext cx="4608512" cy="5832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152124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Admin\Мои документы\IMG_20130308_0006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3333" r="13333"/>
          <a:stretch/>
        </p:blipFill>
        <p:spPr bwMode="auto">
          <a:xfrm>
            <a:off x="2051720" y="260648"/>
            <a:ext cx="5508000" cy="550799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601347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692696"/>
            <a:ext cx="7128792" cy="54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670041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412776"/>
            <a:ext cx="4392488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941383" y="476672"/>
            <a:ext cx="7268593" cy="830997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1895</a:t>
            </a:r>
            <a:r>
              <a:rPr lang="ru-RU" sz="2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сенеси</a:t>
            </a: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Петербург </a:t>
            </a:r>
            <a:r>
              <a:rPr lang="ru-RU" sz="2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шеэринде</a:t>
            </a: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Н.А. </a:t>
            </a:r>
            <a:r>
              <a:rPr lang="ru-RU" sz="2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Поповнынъ</a:t>
            </a: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 </a:t>
            </a:r>
            <a:r>
              <a:rPr lang="ru-RU" sz="2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Алим</a:t>
            </a: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– Крымский джигит» романы </a:t>
            </a:r>
            <a:r>
              <a:rPr lang="ru-RU" sz="2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басыла</a:t>
            </a:r>
            <a:endParaRPr lang="ru-RU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1475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624</TotalTime>
  <Words>852</Words>
  <Application>Microsoft Office PowerPoint</Application>
  <PresentationFormat>Экран (4:3)</PresentationFormat>
  <Paragraphs>227</Paragraphs>
  <Slides>38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4</vt:i4>
      </vt:variant>
      <vt:variant>
        <vt:lpstr>Заголовки слайдов</vt:lpstr>
      </vt:variant>
      <vt:variant>
        <vt:i4>38</vt:i4>
      </vt:variant>
    </vt:vector>
  </HeadingPairs>
  <TitlesOfParts>
    <vt:vector size="42" baseType="lpstr">
      <vt:lpstr>Тема Office</vt:lpstr>
      <vt:lpstr>1_Тема Office</vt:lpstr>
      <vt:lpstr>3_Тема Office</vt:lpstr>
      <vt:lpstr>4_Тема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Арсен</cp:lastModifiedBy>
  <cp:revision>71</cp:revision>
  <cp:lastPrinted>2013-03-09T09:25:17Z</cp:lastPrinted>
  <dcterms:created xsi:type="dcterms:W3CDTF">2013-03-08T14:22:23Z</dcterms:created>
  <dcterms:modified xsi:type="dcterms:W3CDTF">2014-02-11T21:03:58Z</dcterms:modified>
</cp:coreProperties>
</file>