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28"/>
  </p:notesMasterIdLst>
  <p:handoutMasterIdLst>
    <p:handoutMasterId r:id="rId29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9" r:id="rId26"/>
    <p:sldId id="280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6035" cy="456873"/>
          </a:xfrm>
          <a:prstGeom prst="rect">
            <a:avLst/>
          </a:prstGeom>
          <a:noFill/>
          <a:ln>
            <a:noFill/>
          </a:ln>
        </p:spPr>
        <p:txBody>
          <a:bodyPr vert="horz" lIns="80766" tIns="40383" rIns="80766" bIns="40383" compatLnSpc="0"/>
          <a:lstStyle/>
          <a:p>
            <a:pPr hangingPunct="0">
              <a:defRPr sz="1400"/>
            </a:pPr>
            <a:endParaRPr lang="ru-RU" sz="130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81646" y="0"/>
            <a:ext cx="2976035" cy="456873"/>
          </a:xfrm>
          <a:prstGeom prst="rect">
            <a:avLst/>
          </a:prstGeom>
          <a:noFill/>
          <a:ln>
            <a:noFill/>
          </a:ln>
        </p:spPr>
        <p:txBody>
          <a:bodyPr vert="horz" lIns="80766" tIns="40383" rIns="80766" bIns="40383" compatLnSpc="0"/>
          <a:lstStyle/>
          <a:p>
            <a:pPr algn="r" hangingPunct="0">
              <a:defRPr sz="1400"/>
            </a:pPr>
            <a:endParaRPr lang="ru-RU" sz="130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8686799"/>
            <a:ext cx="2976035" cy="456873"/>
          </a:xfrm>
          <a:prstGeom prst="rect">
            <a:avLst/>
          </a:prstGeom>
          <a:noFill/>
          <a:ln>
            <a:noFill/>
          </a:ln>
        </p:spPr>
        <p:txBody>
          <a:bodyPr vert="horz" lIns="80766" tIns="40383" rIns="80766" bIns="40383" anchor="b" compatLnSpc="0"/>
          <a:lstStyle/>
          <a:p>
            <a:pPr hangingPunct="0">
              <a:defRPr sz="1400"/>
            </a:pPr>
            <a:endParaRPr lang="ru-RU" sz="1300"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81646" y="8686799"/>
            <a:ext cx="2976035" cy="456873"/>
          </a:xfrm>
          <a:prstGeom prst="rect">
            <a:avLst/>
          </a:prstGeom>
          <a:noFill/>
          <a:ln>
            <a:noFill/>
          </a:ln>
        </p:spPr>
        <p:txBody>
          <a:bodyPr vert="horz" lIns="80766" tIns="40383" rIns="80766" bIns="40383" anchor="b" compatLnSpc="0"/>
          <a:lstStyle/>
          <a:p>
            <a:pPr algn="r" hangingPunct="0">
              <a:defRPr sz="1400"/>
            </a:pPr>
            <a:fld id="{FB56166C-BC08-40C9-BC45-8F3DE3AEE2EF}" type="slidenum">
              <a:t>‹#›</a:t>
            </a:fld>
            <a:endParaRPr lang="ru-RU" sz="1300">
              <a:latin typeface="Arial" pitchFamily="18"/>
              <a:ea typeface="Lucida Sans Unicode" pitchFamily="2"/>
              <a:cs typeface="Tahoma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03713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79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77239" y="4777559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ru-RU" sz="1400" kern="1200">
                <a:latin typeface="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399199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ru-RU" sz="1400" kern="1200">
                <a:latin typeface="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9555479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ru-RU" sz="1400" kern="1200">
                <a:latin typeface="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399199" y="9555479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ru-RU" sz="1400" kern="1200">
                <a:latin typeface="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358BF0D8-4355-44DF-B7B8-1AE6C258F57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87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ru-RU" sz="2000" b="0" i="0" u="none" strike="noStrike" kern="1200">
        <a:ln>
          <a:noFill/>
        </a:ln>
        <a:latin typeface="Arial" pitchFamily="18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/>
          <a:lstStyle/>
          <a:p>
            <a:pPr lvl="0" algn="l"/>
            <a:fld id="{F917C88B-3808-406F-BB12-F83DD3B774E1}" type="slidenum">
              <a:t>16</a:t>
            </a:fld>
            <a:fld id="{3D5A4724-70B4-4671-868B-13EE236E99CA}" type="slidenum">
              <a:t>16</a:t>
            </a:fld>
            <a:endParaRPr lang="ru-RU" sz="1800">
              <a:solidFill>
                <a:srgbClr val="000000"/>
              </a:solidFill>
              <a:latin typeface="Arial" pitchFamily="18"/>
              <a:ea typeface="+mn-ea" pitchFamily="2"/>
              <a:cs typeface="+mn-cs" pitchFamily="2"/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/>
          <a:lstStyle/>
          <a:p>
            <a:pPr lvl="0" algn="l"/>
            <a:fld id="{F049D5B8-F77C-4946-B506-2DB890C93F6F}" type="slidenum">
              <a:t>21</a:t>
            </a:fld>
            <a:fld id="{16EFB998-5901-43E1-BD93-F7870B10D0E1}" type="slidenum">
              <a:t>21</a:t>
            </a:fld>
            <a:endParaRPr lang="ru-RU" sz="1800">
              <a:solidFill>
                <a:srgbClr val="000000"/>
              </a:solidFill>
              <a:latin typeface="Arial" pitchFamily="18"/>
              <a:ea typeface="+mn-ea" pitchFamily="2"/>
              <a:cs typeface="+mn-cs" pitchFamily="2"/>
            </a:endParaRPr>
          </a:p>
        </p:txBody>
      </p:sp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60" cy="360"/>
          </a:xfrm>
        </p:spPr>
        <p:txBody>
          <a:bodyPr wrap="square" lIns="90000" tIns="45000" rIns="90000" bIns="45000"/>
          <a:lstStyle/>
          <a:p>
            <a:pPr lvl="0"/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85800" y="4343400"/>
            <a:ext cx="5486039" cy="4114799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777239" y="4777559"/>
            <a:ext cx="6217560" cy="452628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4250BA-05C2-4197-9A7A-CEFA0ED7D870}" type="slidenum">
              <a:t>‹#›</a:t>
            </a:fld>
            <a:fld id="{8722EC23-FA1F-4950-8305-5F681769727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66C77E1-1605-420A-9695-F3122DEF8C9C}" type="slidenum">
              <a:t>‹#›</a:t>
            </a:fld>
            <a:fld id="{27F520C4-3FA1-484D-92F2-A15BB737B70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7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604963"/>
            <a:ext cx="2057400" cy="45259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4963"/>
            <a:ext cx="6019800" cy="45259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517F5C1-4FF7-4C01-B93E-73EA9865510D}" type="slidenum">
              <a:t>‹#›</a:t>
            </a:fld>
            <a:fld id="{5FB19E39-5768-4AA1-82AF-1EBB681DAEB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1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EEF6570-E79C-4F82-BE40-A68B692680E5}" type="slidenum">
              <a:t>‹#›</a:t>
            </a:fld>
            <a:fld id="{7E50691A-DB6E-4092-86A1-F30BE2923602}" type="slidenum"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83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0EF986E-15AA-47D7-9AF2-FDB89877B9E6}" type="slidenum">
              <a:t>‹#›</a:t>
            </a:fld>
            <a:fld id="{E97D302B-DD98-4462-9034-701B850CCD42}" type="slidenum"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BD7D990-4567-403A-B5CC-0992D28C9427}" type="slidenum">
              <a:t>‹#›</a:t>
            </a:fld>
            <a:fld id="{9ECF213E-D70A-4544-B66B-013DF75591F4}" type="slidenum"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04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8736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04C0DBD2-2C1E-4000-BE37-5D3B12FCBF1A}" type="slidenum">
              <a:t>‹#›</a:t>
            </a:fld>
            <a:fld id="{C534142C-190F-46A5-AF1F-D70D528860E9}" type="slidenum"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1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57F6268-4C35-4139-B07C-FDD5FFCD754B}" type="slidenum">
              <a:t>‹#›</a:t>
            </a:fld>
            <a:fld id="{EDE28171-22ED-4296-B6E4-CA23617AB50D}" type="slidenum"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27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6E23B57-3428-4DCC-A9BA-13A80ED1EFC7}" type="slidenum">
              <a:t>‹#›</a:t>
            </a:fld>
            <a:fld id="{6663DE41-4100-49A3-9D60-E8C943C0F3DE}" type="slidenum"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53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F3A0FAB-F8C9-486F-9C57-260296929D4E}" type="slidenum">
              <a:t>‹#›</a:t>
            </a:fld>
            <a:fld id="{9C437026-8B91-462D-B0E1-3983DFEB2406}" type="slidenum"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69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A94A99C-DE00-4E92-84F4-A3935F7E885F}" type="slidenum">
              <a:t>‹#›</a:t>
            </a:fld>
            <a:fld id="{0D9BD7DD-2F47-4BD7-8E58-EFA9C2D47D7A}" type="slidenum"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27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012A796-6639-4B9E-9D09-0F73AA71CB29}" type="slidenum">
              <a:t>‹#›</a:t>
            </a:fld>
            <a:fld id="{60CA9286-0A8E-44B9-9501-4A9F5DAFC3E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4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D9333197-68AC-44AD-9C3F-8BF05E554391}" type="slidenum">
              <a:t>‹#›</a:t>
            </a:fld>
            <a:fld id="{FC13C755-604E-440A-A9F8-8456F9929FDB}" type="slidenum"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30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95A7F24-639A-4FD2-AD39-67800C5023B6}" type="slidenum">
              <a:t>‹#›</a:t>
            </a:fld>
            <a:fld id="{2CE8EEE9-3A0F-4349-AA46-5205DE6C826E}" type="slidenum"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57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057900" y="274638"/>
            <a:ext cx="1866900" cy="61991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5448300" cy="61991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041AA79-8CA5-46D8-979C-BDA43411314C}" type="slidenum">
              <a:t>‹#›</a:t>
            </a:fld>
            <a:fld id="{4C83C5A0-36DC-4105-81DB-BFE09BA96F56}" type="slidenum"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780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0C5ACBF-FFF2-418D-A081-BF8C1D271432}" type="slidenum">
              <a:t>‹#›</a:t>
            </a:fld>
            <a:fld id="{0D4984C0-F85B-4C65-BF3A-E787ABDADC9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86B30D-1BD1-4E67-9E1D-757446B4B3C3}" type="slidenum">
              <a:t>‹#›</a:t>
            </a:fld>
            <a:fld id="{51C99C37-A70F-425E-AC5A-28B8967169C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92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5A8BF7-234B-41A6-97FD-44CFF29D5009}" type="slidenum">
              <a:t>‹#›</a:t>
            </a:fld>
            <a:fld id="{118E956A-1165-4DA8-9F37-55DBD397EA5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67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57248DF-F804-42CE-A78C-AF2C982DD870}" type="slidenum">
              <a:t>‹#›</a:t>
            </a:fld>
            <a:fld id="{56861F8D-57DE-4E12-80C1-07F94910484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86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EDA25D-F0E1-4E84-A75F-1432FF1CB71C}" type="slidenum">
              <a:t>‹#›</a:t>
            </a:fld>
            <a:fld id="{BBF2F4BD-3692-4BDE-9BD6-04221C9FF01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8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7BC3CC-F56D-4334-8FE5-0A6644257D74}" type="slidenum">
              <a:t>‹#›</a:t>
            </a:fld>
            <a:fld id="{1D684626-8F6D-439E-89B1-3F56CFB6A44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00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F1905E3-86C1-4C3E-A0C1-D7538D44404C}" type="slidenum">
              <a:t>‹#›</a:t>
            </a:fld>
            <a:fld id="{B44F6280-6440-460A-8BE5-C4AAC9AC445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5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1C03FAB-7FF6-4220-B892-BBB9692F6D1A}" type="slidenum">
              <a:t>‹#›</a:t>
            </a:fld>
            <a:fld id="{D5E551B7-9FFC-4BBF-BB0F-9023E356E63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7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B4E1CAF-36E4-4E78-AE95-E63DDDF33C51}" type="slidenum">
              <a:t>‹#›</a:t>
            </a:fld>
            <a:fld id="{E5C3465B-B1DA-4B56-99AC-BAB4DBCA524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64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2806CF06-38CA-4A3D-BAF3-EC9AE3B4EDF3}" type="slidenum">
              <a:t>‹#›</a:t>
            </a:fld>
            <a:fld id="{F3F7A1A6-F8A6-452C-9DFE-FED5C5E0FE6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69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FC46C6-6A69-492C-8D0D-3FD516A0B55A}" type="slidenum">
              <a:t>‹#›</a:t>
            </a:fld>
            <a:fld id="{068C55D5-DC59-45F2-97CE-6EFCCBDCBB6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67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8578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857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5B39F4-089A-4FBC-9C49-D9A3BCA7BCB5}" type="slidenum">
              <a:t>‹#›</a:t>
            </a:fld>
            <a:fld id="{36AB3437-3AEC-4B4C-B415-CD2531360E3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11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B6CD5A5-386D-4B69-A859-9C4DCD8E39F5}" type="slidenum">
              <a:t>‹#›</a:t>
            </a:fld>
            <a:fld id="{88C3FA16-1330-4CCD-8F86-33900933AC00}" type="slidenum"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04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F5DE521-C903-4AFD-BDF8-0EA83D8D0B8A}" type="slidenum">
              <a:t>‹#›</a:t>
            </a:fld>
            <a:fld id="{3219D82B-AE8D-4AC1-BE2A-AFC6E5734216}" type="slidenum"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02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28727C6-0500-45FC-BFC7-78378F914179}" type="slidenum">
              <a:t>‹#›</a:t>
            </a:fld>
            <a:fld id="{C8B37350-5A00-445A-92FC-26C438F890D1}" type="slidenum"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0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1B74AEA2-BF2D-4C26-8BCC-D986B90C3B4F}" type="slidenum">
              <a:t>‹#›</a:t>
            </a:fld>
            <a:fld id="{FA211F63-1EC5-49DA-B865-7832F8374E17}" type="slidenum"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07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AFBD49E-7A92-4748-ADF0-866E4AA55428}" type="slidenum">
              <a:t>‹#›</a:t>
            </a:fld>
            <a:fld id="{92CED459-44D1-467A-A9FA-82F535CCFE1E}" type="slidenum"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14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92D62A43-97F1-4734-946C-E128533002C6}" type="slidenum">
              <a:t>‹#›</a:t>
            </a:fld>
            <a:fld id="{D8108F4E-DFA9-4288-B11E-36DB2E4F7D46}" type="slidenum">
              <a:t>‹#›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0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D0C36-FF79-4FDB-90EF-82EE940DD0DE}" type="slidenum">
              <a:t>‹#›</a:t>
            </a:fld>
            <a:fld id="{CEDAA35F-3679-40C3-A71A-66210073B5C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58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567F5B94-CBE9-4C09-9515-2B3F02F8B814}" type="slidenum">
              <a:t>‹#›</a:t>
            </a:fld>
            <a:fld id="{6F230BA0-B957-482B-A3DA-9C81FB39D3B1}" type="slidenum"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1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6652345E-7FE2-4A26-8F57-550DE960764A}" type="slidenum">
              <a:t>‹#›</a:t>
            </a:fld>
            <a:fld id="{71D59FF0-39DA-4439-84E3-5BE52B40A160}" type="slidenum"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84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3F6E6B9E-B07D-48FB-8A5C-812DD1AA16ED}" type="slidenum">
              <a:t>‹#›</a:t>
            </a:fld>
            <a:fld id="{36A0C1AF-E1BC-4A17-BDA7-AF503545F3ED}" type="slidenum">
              <a:t>‹#›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9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1B75BD2-89B0-48DA-B71D-BD293B645E44}" type="slidenum">
              <a:t>‹#›</a:t>
            </a:fld>
            <a:fld id="{00627498-FF48-41E2-BD0D-36FA90012637}" type="slidenum"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29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62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62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7CFB2240-1E2D-46CD-AFCE-EC43B3EED89C}" type="slidenum">
              <a:t>‹#›</a:t>
            </a:fld>
            <a:fld id="{2EFE20D6-9C09-4C95-8D94-75E9ABA021B5}" type="slidenum">
              <a:t>‹#›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8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95A8D79-4803-44AF-BFD1-D27918B461C0}" type="slidenum">
              <a:t>‹#›</a:t>
            </a:fld>
            <a:fld id="{B51FF987-B790-40C4-A762-AF69140E6BC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0FBC8D-D5A9-4C6F-AA9E-0696BBD42D89}" type="slidenum">
              <a:t>‹#›</a:t>
            </a:fld>
            <a:fld id="{D355FB0B-0FAE-493D-BB4A-12155EAD21E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276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FE7119-0344-4ABF-B5C5-4FC5D674C2AE}" type="slidenum">
              <a:t>‹#›</a:t>
            </a:fld>
            <a:fld id="{F96123E8-7C39-4DD8-ADAE-76E42199EF6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19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687C84B-4292-4F0C-8DC3-5D4009F29405}" type="slidenum">
              <a:t>‹#›</a:t>
            </a:fld>
            <a:fld id="{916F1774-B31D-4E35-B0B7-0893DFA9C5A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040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16D4E14-0A7C-4BB8-A56D-35254ECBA89B}" type="slidenum">
              <a:t>‹#›</a:t>
            </a:fld>
            <a:fld id="{09B493EA-1B14-43C5-A41B-949D57D21B8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4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5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noFill/>
          <a:ln w="38160">
            <a:solidFill>
              <a:srgbClr val="FEC2AE">
                <a:alpha val="93000"/>
              </a:srgbClr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Прямая соединительная линия 6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noFill/>
          <a:ln w="57240">
            <a:solidFill>
              <a:srgbClr val="FEC2AE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Прямая соединительная линия 8"/>
          <p:cNvSpPr/>
          <p:nvPr/>
        </p:nvSpPr>
        <p:spPr>
          <a:xfrm>
            <a:off x="8991359" y="0"/>
            <a:ext cx="0" cy="6858000"/>
          </a:xfrm>
          <a:prstGeom prst="line">
            <a:avLst/>
          </a:prstGeom>
          <a:noFill/>
          <a:ln w="19080">
            <a:solidFill>
              <a:srgbClr val="FE8637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Прямоугольник 9"/>
          <p:cNvSpPr/>
          <p:nvPr/>
        </p:nvSpPr>
        <p:spPr>
          <a:xfrm>
            <a:off x="8839080" y="0"/>
            <a:ext cx="304560" cy="6857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EC2AE">
              <a:alpha val="87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" name="Прямая соединительная линия 10"/>
          <p:cNvSpPr/>
          <p:nvPr/>
        </p:nvSpPr>
        <p:spPr>
          <a:xfrm>
            <a:off x="8915399" y="0"/>
            <a:ext cx="0" cy="6858000"/>
          </a:xfrm>
          <a:prstGeom prst="line">
            <a:avLst/>
          </a:prstGeom>
          <a:noFill/>
          <a:ln w="9360">
            <a:solidFill>
              <a:srgbClr val="FE8637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Овал 11"/>
          <p:cNvSpPr/>
          <p:nvPr/>
        </p:nvSpPr>
        <p:spPr>
          <a:xfrm>
            <a:off x="8156520" y="5715000"/>
            <a:ext cx="548999" cy="548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" name="Прямоугольник 3"/>
          <p:cNvSpPr/>
          <p:nvPr/>
        </p:nvSpPr>
        <p:spPr>
          <a:xfrm>
            <a:off x="380880" y="0"/>
            <a:ext cx="609120" cy="6857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EC2AE">
              <a:alpha val="54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9" name="Прямоугольник 4"/>
          <p:cNvSpPr/>
          <p:nvPr/>
        </p:nvSpPr>
        <p:spPr>
          <a:xfrm>
            <a:off x="276120" y="0"/>
            <a:ext cx="104400" cy="6857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ED9CD">
              <a:alpha val="36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0" name="Прямоугольник 5"/>
          <p:cNvSpPr/>
          <p:nvPr/>
        </p:nvSpPr>
        <p:spPr>
          <a:xfrm>
            <a:off x="990719" y="0"/>
            <a:ext cx="182160" cy="6857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ED9CD">
              <a:alpha val="70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1" name="Прямоугольник 6"/>
          <p:cNvSpPr/>
          <p:nvPr/>
        </p:nvSpPr>
        <p:spPr>
          <a:xfrm>
            <a:off x="1141559" y="0"/>
            <a:ext cx="229680" cy="6857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EEDE8">
              <a:alpha val="71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2" name="Прямая соединительная линия 9"/>
          <p:cNvSpPr/>
          <p:nvPr/>
        </p:nvSpPr>
        <p:spPr>
          <a:xfrm>
            <a:off x="106200" y="0"/>
            <a:ext cx="0" cy="6858000"/>
          </a:xfrm>
          <a:prstGeom prst="line">
            <a:avLst/>
          </a:prstGeom>
          <a:noFill/>
          <a:ln w="57240">
            <a:solidFill>
              <a:srgbClr val="FEC2AE">
                <a:alpha val="73000"/>
              </a:srgbClr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3" name="Прямая соединительная линия 10"/>
          <p:cNvSpPr/>
          <p:nvPr/>
        </p:nvSpPr>
        <p:spPr>
          <a:xfrm>
            <a:off x="914400" y="0"/>
            <a:ext cx="0" cy="6858000"/>
          </a:xfrm>
          <a:prstGeom prst="line">
            <a:avLst/>
          </a:prstGeom>
          <a:noFill/>
          <a:ln w="57240">
            <a:solidFill>
              <a:srgbClr val="FEEDE8">
                <a:alpha val="83000"/>
              </a:srgbClr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4" name="Прямая соединительная линия 11"/>
          <p:cNvSpPr/>
          <p:nvPr/>
        </p:nvSpPr>
        <p:spPr>
          <a:xfrm>
            <a:off x="853919" y="0"/>
            <a:ext cx="0" cy="6858000"/>
          </a:xfrm>
          <a:prstGeom prst="line">
            <a:avLst/>
          </a:prstGeom>
          <a:noFill/>
          <a:ln w="57240">
            <a:solidFill>
              <a:srgbClr val="FEC2AE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5" name="Прямая соединительная линия 12"/>
          <p:cNvSpPr/>
          <p:nvPr/>
        </p:nvSpPr>
        <p:spPr>
          <a:xfrm>
            <a:off x="1726919" y="0"/>
            <a:ext cx="0" cy="6858000"/>
          </a:xfrm>
          <a:prstGeom prst="line">
            <a:avLst/>
          </a:prstGeom>
          <a:noFill/>
          <a:ln w="28440">
            <a:solidFill>
              <a:srgbClr val="FEC2AE">
                <a:alpha val="82000"/>
              </a:srgbClr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6" name="Прямая соединительная линия 13"/>
          <p:cNvSpPr/>
          <p:nvPr/>
        </p:nvSpPr>
        <p:spPr>
          <a:xfrm>
            <a:off x="1066680" y="0"/>
            <a:ext cx="0" cy="6858000"/>
          </a:xfrm>
          <a:prstGeom prst="line">
            <a:avLst/>
          </a:prstGeom>
          <a:noFill/>
          <a:ln w="9360">
            <a:solidFill>
              <a:srgbClr val="FEC2AE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7" name="Прямая соединительная линия 14"/>
          <p:cNvSpPr/>
          <p:nvPr/>
        </p:nvSpPr>
        <p:spPr>
          <a:xfrm>
            <a:off x="9113760" y="0"/>
            <a:ext cx="0" cy="6858000"/>
          </a:xfrm>
          <a:prstGeom prst="line">
            <a:avLst/>
          </a:prstGeom>
          <a:noFill/>
          <a:ln w="57240">
            <a:solidFill>
              <a:srgbClr val="FEC2AE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8" name="Прямоугольник 15"/>
          <p:cNvSpPr/>
          <p:nvPr/>
        </p:nvSpPr>
        <p:spPr>
          <a:xfrm>
            <a:off x="1219320" y="0"/>
            <a:ext cx="75960" cy="6857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EC2AE">
              <a:alpha val="51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19" name="Овал 16"/>
          <p:cNvSpPr/>
          <p:nvPr/>
        </p:nvSpPr>
        <p:spPr>
          <a:xfrm>
            <a:off x="609480" y="3429000"/>
            <a:ext cx="1294919" cy="12949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0" name="Овал 17"/>
          <p:cNvSpPr/>
          <p:nvPr/>
        </p:nvSpPr>
        <p:spPr>
          <a:xfrm>
            <a:off x="1309679" y="4867199"/>
            <a:ext cx="641159" cy="64115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1" name="Овал 18"/>
          <p:cNvSpPr/>
          <p:nvPr/>
        </p:nvSpPr>
        <p:spPr>
          <a:xfrm>
            <a:off x="1090439" y="5500799"/>
            <a:ext cx="137880" cy="1360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2" name="Овал 19"/>
          <p:cNvSpPr/>
          <p:nvPr/>
        </p:nvSpPr>
        <p:spPr>
          <a:xfrm>
            <a:off x="1663559" y="5788079"/>
            <a:ext cx="274320" cy="2743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3" name="Овал 20"/>
          <p:cNvSpPr/>
          <p:nvPr/>
        </p:nvSpPr>
        <p:spPr>
          <a:xfrm>
            <a:off x="1905119" y="4495679"/>
            <a:ext cx="364679" cy="36467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24" name="Заголовок 7"/>
          <p:cNvSpPr txBox="1">
            <a:spLocks noGrp="1"/>
          </p:cNvSpPr>
          <p:nvPr>
            <p:ph type="title"/>
          </p:nvPr>
        </p:nvSpPr>
        <p:spPr>
          <a:xfrm>
            <a:off x="2285999" y="3124079"/>
            <a:ext cx="6171840" cy="18939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25" name="Подзаголовок 8"/>
          <p:cNvSpPr/>
          <p:nvPr/>
        </p:nvSpPr>
        <p:spPr>
          <a:xfrm>
            <a:off x="2285999" y="5003279"/>
            <a:ext cx="6171840" cy="13712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>
                <a:solidFill>
                  <a:srgbClr val="575F6D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Образец подзаголовка</a:t>
            </a:r>
          </a:p>
        </p:txBody>
      </p:sp>
      <p:sp>
        <p:nvSpPr>
          <p:cNvPr id="26" name="Дата 27"/>
          <p:cNvSpPr txBox="1">
            <a:spLocks noGrp="1"/>
          </p:cNvSpPr>
          <p:nvPr>
            <p:ph type="dt" sz="half" idx="2"/>
          </p:nvPr>
        </p:nvSpPr>
        <p:spPr>
          <a:xfrm rot="5400000">
            <a:off x="7764840" y="1174681"/>
            <a:ext cx="2285640" cy="3805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261C7E32-2E00-4648-9B52-997F08945395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27" name="Нижний колонтитул 16"/>
          <p:cNvSpPr txBox="1">
            <a:spLocks noGrp="1"/>
          </p:cNvSpPr>
          <p:nvPr>
            <p:ph type="ftr" sz="quarter" idx="3"/>
          </p:nvPr>
        </p:nvSpPr>
        <p:spPr>
          <a:xfrm rot="5400000">
            <a:off x="7077419" y="4181579"/>
            <a:ext cx="3657240" cy="3837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kern="1200">
                <a:latin typeface="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28" name="Номер слайда 28"/>
          <p:cNvSpPr txBox="1">
            <a:spLocks noGrp="1"/>
          </p:cNvSpPr>
          <p:nvPr>
            <p:ph type="sldNum" sz="quarter" idx="4"/>
          </p:nvPr>
        </p:nvSpPr>
        <p:spPr>
          <a:xfrm>
            <a:off x="1325519" y="4929120"/>
            <a:ext cx="609120" cy="5173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001F127-FE1A-4A3F-A2BD-CACA50C4114A}" type="slidenum">
              <a:t>‹#›</a:t>
            </a:fld>
            <a:fld id="{60021AB4-1A93-4E7F-8EC5-9B9CC58741C4}" type="slidenum">
              <a:t>‹#›</a:t>
            </a:fld>
            <a:endParaRPr lang="ru-RU"/>
          </a:p>
        </p:txBody>
      </p:sp>
      <p:sp>
        <p:nvSpPr>
          <p:cNvPr id="29" name="Текст 28"/>
          <p:cNvSpPr txBox="1">
            <a:spLocks noGrp="1"/>
          </p:cNvSpPr>
          <p:nvPr>
            <p:ph type="body" idx="1"/>
          </p:nvPr>
        </p:nvSpPr>
        <p:spPr>
          <a:xfrm>
            <a:off x="457200" y="1604519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0">
        <a:spcBef>
          <a:spcPts val="0"/>
        </a:spcBef>
        <a:spcAft>
          <a:spcPts val="0"/>
        </a:spcAft>
        <a:buNone/>
        <a:tabLst/>
        <a:defRPr lang="ru-RU" sz="3000" b="1" i="0" u="none" strike="noStrike" kern="1200">
          <a:ln>
            <a:noFill/>
          </a:ln>
          <a:solidFill>
            <a:srgbClr val="575F6D"/>
          </a:solidFill>
          <a:latin typeface="Century Schoolbook" pitchFamily="18"/>
          <a:ea typeface="Lucida Sans Unicode" pitchFamily="2"/>
          <a:cs typeface="Tahoma" pitchFamily="2"/>
        </a:defRPr>
      </a:lvl1pPr>
    </p:titleStyle>
    <p:bodyStyle>
      <a:lvl1pPr algn="l" rtl="0" hangingPunct="0">
        <a:spcBef>
          <a:spcPts val="0"/>
        </a:spcBef>
        <a:spcAft>
          <a:spcPts val="1417"/>
        </a:spcAft>
        <a:tabLst/>
        <a:defRPr lang="ru-RU" sz="2400" b="0" i="0" u="none" strike="noStrike" kern="1200">
          <a:ln>
            <a:noFill/>
          </a:ln>
          <a:solidFill>
            <a:srgbClr val="000000"/>
          </a:solidFill>
          <a:latin typeface="Century Schoolbook" pitchFamily="18"/>
          <a:cs typeface="Tahoma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5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noFill/>
          <a:ln w="38160">
            <a:solidFill>
              <a:srgbClr val="FEC2AE">
                <a:alpha val="93000"/>
              </a:srgbClr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Прямая соединительная линия 6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noFill/>
          <a:ln w="57240">
            <a:solidFill>
              <a:srgbClr val="FEC2AE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Прямая соединительная линия 8"/>
          <p:cNvSpPr/>
          <p:nvPr/>
        </p:nvSpPr>
        <p:spPr>
          <a:xfrm>
            <a:off x="8991359" y="0"/>
            <a:ext cx="0" cy="6858000"/>
          </a:xfrm>
          <a:prstGeom prst="line">
            <a:avLst/>
          </a:prstGeom>
          <a:noFill/>
          <a:ln w="19080">
            <a:solidFill>
              <a:srgbClr val="FE8637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Прямоугольник 9"/>
          <p:cNvSpPr/>
          <p:nvPr/>
        </p:nvSpPr>
        <p:spPr>
          <a:xfrm>
            <a:off x="8839080" y="0"/>
            <a:ext cx="304560" cy="6857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EC2AE">
              <a:alpha val="87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" name="Прямая соединительная линия 10"/>
          <p:cNvSpPr/>
          <p:nvPr/>
        </p:nvSpPr>
        <p:spPr>
          <a:xfrm>
            <a:off x="8915399" y="0"/>
            <a:ext cx="0" cy="6858000"/>
          </a:xfrm>
          <a:prstGeom prst="line">
            <a:avLst/>
          </a:prstGeom>
          <a:noFill/>
          <a:ln w="9360">
            <a:solidFill>
              <a:srgbClr val="FE8637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Овал 11"/>
          <p:cNvSpPr/>
          <p:nvPr/>
        </p:nvSpPr>
        <p:spPr>
          <a:xfrm>
            <a:off x="8156520" y="5715000"/>
            <a:ext cx="548999" cy="548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7467119" cy="114263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9" name="Содержимое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7467119" cy="487331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Четвертый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0"/>
            <a:r>
              <a:rPr lang="ru-RU"/>
              <a:t>Девятый уровень структурыОбразец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Дата 6"/>
          <p:cNvSpPr txBox="1">
            <a:spLocks noGrp="1"/>
          </p:cNvSpPr>
          <p:nvPr>
            <p:ph type="dt" sz="half" idx="2"/>
          </p:nvPr>
        </p:nvSpPr>
        <p:spPr>
          <a:xfrm rot="5400000">
            <a:off x="7589519" y="1081800"/>
            <a:ext cx="2010960" cy="3837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36C4DDDB-A22D-4113-9BDC-B5C1BE59F558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11" name="Номер слайда 8"/>
          <p:cNvSpPr txBox="1">
            <a:spLocks noGrp="1"/>
          </p:cNvSpPr>
          <p:nvPr>
            <p:ph type="sldNum" sz="quarter" idx="4"/>
          </p:nvPr>
        </p:nvSpPr>
        <p:spPr>
          <a:xfrm>
            <a:off x="8129519" y="5734079"/>
            <a:ext cx="609120" cy="52019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7636D82C-F8C8-474D-A470-323AABC4E434}" type="slidenum">
              <a:t>‹#›</a:t>
            </a:fld>
            <a:fld id="{DA5B7715-62B3-4802-BCD5-26B3F7541083}" type="slidenum">
              <a:t>‹#›</a:t>
            </a:fld>
            <a:endParaRPr lang="ru-RU"/>
          </a:p>
        </p:txBody>
      </p:sp>
      <p:sp>
        <p:nvSpPr>
          <p:cNvPr id="12" name="Нижний колонтитул 9"/>
          <p:cNvSpPr txBox="1">
            <a:spLocks noGrp="1"/>
          </p:cNvSpPr>
          <p:nvPr>
            <p:ph type="ftr" sz="quarter" idx="3"/>
          </p:nvPr>
        </p:nvSpPr>
        <p:spPr>
          <a:xfrm rot="5400000">
            <a:off x="6990120" y="3737161"/>
            <a:ext cx="32000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kern="1200">
                <a:latin typeface="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0">
        <a:spcBef>
          <a:spcPts val="0"/>
        </a:spcBef>
        <a:spcAft>
          <a:spcPts val="0"/>
        </a:spcAft>
        <a:buNone/>
        <a:tabLst/>
        <a:defRPr lang="ru-RU" sz="3000" b="0" i="0" u="none" strike="noStrike" kern="1200">
          <a:ln>
            <a:noFill/>
          </a:ln>
          <a:solidFill>
            <a:srgbClr val="575F6D"/>
          </a:solidFill>
          <a:latin typeface="Century Schoolbook" pitchFamily="18"/>
          <a:ea typeface="Lucida Sans Unicode" pitchFamily="2"/>
          <a:cs typeface="Tahoma" pitchFamily="2"/>
        </a:defRPr>
      </a:lvl1pPr>
    </p:titleStyle>
    <p:bodyStyle>
      <a:lvl1pPr lvl="0" rtl="0">
        <a:buSzPct val="45000"/>
        <a:buFont typeface="StarSymbol"/>
        <a:buChar char="●"/>
        <a:tabLst/>
        <a:defRPr lang="ru-RU" sz="2400" b="0" i="0" u="none" strike="noStrike">
          <a:solidFill>
            <a:srgbClr val="000000"/>
          </a:solidFill>
          <a:latin typeface="Century Schoolbook" pitchFamily="18"/>
        </a:defRPr>
      </a:lvl1pPr>
      <a:lvl2pPr lvl="1" rtl="0">
        <a:buSzPct val="75000"/>
        <a:buFont typeface="StarSymbol"/>
        <a:buChar char="–"/>
        <a:tabLst/>
        <a:defRPr lang="ru-RU" sz="2400" b="0" i="0" u="none" strike="noStrike">
          <a:solidFill>
            <a:srgbClr val="000000"/>
          </a:solidFill>
          <a:latin typeface="Century Schoolbook" pitchFamily="18"/>
        </a:defRPr>
      </a:lvl2pPr>
      <a:lvl3pPr lvl="2" rtl="0">
        <a:buSzPct val="45000"/>
        <a:buFont typeface="StarSymbol"/>
        <a:buChar char="●"/>
        <a:tabLst/>
        <a:defRPr lang="ru-RU" sz="2400" b="0" i="0" u="none" strike="noStrike">
          <a:solidFill>
            <a:srgbClr val="000000"/>
          </a:solidFill>
          <a:latin typeface="Century Schoolbook" pitchFamily="18"/>
        </a:defRPr>
      </a:lvl3pPr>
      <a:lvl4pPr lvl="3" rtl="0">
        <a:buSzPct val="75000"/>
        <a:buFont typeface="StarSymbol"/>
        <a:buChar char="–"/>
        <a:tabLst/>
        <a:defRPr lang="ru-RU" sz="2400" b="0" i="0" u="none" strike="noStrike">
          <a:solidFill>
            <a:srgbClr val="000000"/>
          </a:solidFill>
          <a:latin typeface="Century Schoolbook" pitchFamily="18"/>
        </a:defRPr>
      </a:lvl4pPr>
      <a:lvl5pPr lvl="4" rtl="0">
        <a:buSzPct val="75000"/>
        <a:buFont typeface="StarSymbol"/>
        <a:buChar char="»"/>
        <a:tabLst/>
        <a:defRPr lang="ru-RU" sz="2400" b="0" i="0" u="none" strike="noStrike">
          <a:solidFill>
            <a:srgbClr val="000000"/>
          </a:solidFill>
          <a:latin typeface="Century Schoolbook" pitchFamily="18"/>
        </a:defRPr>
      </a:lvl5pPr>
      <a:lvl6pPr lvl="5" rtl="0">
        <a:buSzPct val="45000"/>
        <a:buFont typeface="StarSymbol"/>
        <a:buChar char="●"/>
        <a:tabLst/>
        <a:defRPr lang="ru-RU" sz="2400" b="0" i="0" u="none" strike="noStrike">
          <a:solidFill>
            <a:srgbClr val="000000"/>
          </a:solidFill>
          <a:latin typeface="Century Schoolbook" pitchFamily="18"/>
        </a:defRPr>
      </a:lvl6pPr>
      <a:lvl7pPr lvl="6" rtl="0">
        <a:buSzPct val="45000"/>
        <a:buFont typeface="StarSymbol"/>
        <a:buChar char="●"/>
        <a:tabLst/>
        <a:defRPr lang="ru-RU" sz="2400" b="0" i="0" u="none" strike="noStrike">
          <a:solidFill>
            <a:srgbClr val="000000"/>
          </a:solidFill>
          <a:latin typeface="Century Schoolbook" pitchFamily="18"/>
        </a:defRPr>
      </a:lvl7pPr>
      <a:lvl8pPr lvl="7" rtl="0">
        <a:buSzPct val="45000"/>
        <a:buFont typeface="StarSymbol"/>
        <a:buChar char="●"/>
        <a:tabLst/>
        <a:defRPr lang="ru-RU" sz="2400" b="0" i="0" u="none" strike="noStrike">
          <a:solidFill>
            <a:srgbClr val="000000"/>
          </a:solidFill>
          <a:latin typeface="Century Schoolbook" pitchFamily="18"/>
        </a:defRPr>
      </a:lvl8pPr>
      <a:lvl9pPr marL="0" marR="0" lvl="0" indent="0" algn="l" rtl="0" hangingPunct="0">
        <a:spcBef>
          <a:spcPts val="601"/>
        </a:spcBef>
        <a:spcAft>
          <a:spcPts val="0"/>
        </a:spcAft>
        <a:buClr>
          <a:srgbClr val="FE8637"/>
        </a:buClr>
        <a:buSzPct val="70000"/>
        <a:buFont typeface="Wingdings"/>
        <a:buChar char=""/>
        <a:tabLst/>
        <a:defRPr lang="ru-RU" sz="2400" b="0" i="0" u="none" strike="noStrike">
          <a:solidFill>
            <a:srgbClr val="000000"/>
          </a:solidFill>
          <a:latin typeface="Century Schoolbook" pitchFamily="18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5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noFill/>
          <a:ln w="38160">
            <a:solidFill>
              <a:srgbClr val="FEC2AE">
                <a:alpha val="93000"/>
              </a:srgbClr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Прямая соединительная линия 6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noFill/>
          <a:ln w="57240">
            <a:solidFill>
              <a:srgbClr val="FEC2AE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Прямая соединительная линия 8"/>
          <p:cNvSpPr/>
          <p:nvPr/>
        </p:nvSpPr>
        <p:spPr>
          <a:xfrm>
            <a:off x="8991359" y="0"/>
            <a:ext cx="0" cy="6858000"/>
          </a:xfrm>
          <a:prstGeom prst="line">
            <a:avLst/>
          </a:prstGeom>
          <a:noFill/>
          <a:ln w="19080">
            <a:solidFill>
              <a:srgbClr val="FE8637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Прямоугольник 9"/>
          <p:cNvSpPr/>
          <p:nvPr/>
        </p:nvSpPr>
        <p:spPr>
          <a:xfrm>
            <a:off x="8839080" y="0"/>
            <a:ext cx="304560" cy="6857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EC2AE">
              <a:alpha val="87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" name="Прямая соединительная линия 10"/>
          <p:cNvSpPr/>
          <p:nvPr/>
        </p:nvSpPr>
        <p:spPr>
          <a:xfrm>
            <a:off x="8915399" y="0"/>
            <a:ext cx="0" cy="6858000"/>
          </a:xfrm>
          <a:prstGeom prst="line">
            <a:avLst/>
          </a:prstGeom>
          <a:noFill/>
          <a:ln w="9360">
            <a:solidFill>
              <a:srgbClr val="FE8637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Овал 11"/>
          <p:cNvSpPr/>
          <p:nvPr/>
        </p:nvSpPr>
        <p:spPr>
          <a:xfrm>
            <a:off x="8156520" y="5715000"/>
            <a:ext cx="548999" cy="548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" name="Дата 13"/>
          <p:cNvSpPr txBox="1">
            <a:spLocks noGrp="1"/>
          </p:cNvSpPr>
          <p:nvPr>
            <p:ph type="dt" sz="half" idx="2"/>
          </p:nvPr>
        </p:nvSpPr>
        <p:spPr>
          <a:xfrm rot="5400000">
            <a:off x="7589519" y="1081800"/>
            <a:ext cx="2010960" cy="3837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FBD1A98-BBFA-4A35-9A04-471B691ACC7E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9" name="Нижний колонтитул 2"/>
          <p:cNvSpPr txBox="1">
            <a:spLocks noGrp="1"/>
          </p:cNvSpPr>
          <p:nvPr>
            <p:ph type="ftr" sz="quarter" idx="3"/>
          </p:nvPr>
        </p:nvSpPr>
        <p:spPr>
          <a:xfrm rot="5400000">
            <a:off x="6990120" y="3737161"/>
            <a:ext cx="32000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kern="1200">
                <a:latin typeface="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0" name="Номер слайда 22"/>
          <p:cNvSpPr txBox="1">
            <a:spLocks noGrp="1"/>
          </p:cNvSpPr>
          <p:nvPr>
            <p:ph type="sldNum" sz="quarter" idx="4"/>
          </p:nvPr>
        </p:nvSpPr>
        <p:spPr>
          <a:xfrm>
            <a:off x="8129519" y="5734079"/>
            <a:ext cx="609120" cy="52019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947F9AD3-FE1C-4605-84D8-391358088A9C}" type="slidenum">
              <a:t>‹#›</a:t>
            </a:fld>
            <a:fld id="{B765102C-4FB8-4632-A9F8-0FB8AA258596}" type="slidenum">
              <a:t>‹#›</a:t>
            </a:fld>
            <a:endParaRPr lang="ru-RU"/>
          </a:p>
        </p:txBody>
      </p:sp>
      <p:sp>
        <p:nvSpPr>
          <p:cNvPr id="11" name="Заголовок 10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12" name="Текст 11"/>
          <p:cNvSpPr txBox="1">
            <a:spLocks noGrp="1"/>
          </p:cNvSpPr>
          <p:nvPr>
            <p:ph type="body" idx="1"/>
          </p:nvPr>
        </p:nvSpPr>
        <p:spPr>
          <a:xfrm>
            <a:off x="457200" y="1604519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0">
        <a:tabLst/>
        <a:defRPr lang="ru-RU" sz="3000" b="0" i="0" u="none" strike="noStrike" kern="1200">
          <a:ln>
            <a:noFill/>
          </a:ln>
          <a:solidFill>
            <a:srgbClr val="000000"/>
          </a:solidFill>
          <a:latin typeface="Arial" pitchFamily="18"/>
          <a:cs typeface="Tahoma" pitchFamily="2"/>
        </a:defRPr>
      </a:lvl1pPr>
    </p:titleStyle>
    <p:bodyStyle>
      <a:lvl1pPr algn="l" rtl="0" hangingPunct="0">
        <a:spcBef>
          <a:spcPts val="0"/>
        </a:spcBef>
        <a:spcAft>
          <a:spcPts val="1417"/>
        </a:spcAft>
        <a:tabLst/>
        <a:defRPr lang="ru-RU" sz="2400" b="0" i="0" u="none" strike="noStrike" kern="1200">
          <a:ln>
            <a:noFill/>
          </a:ln>
          <a:solidFill>
            <a:srgbClr val="000000"/>
          </a:solidFill>
          <a:latin typeface="Century Schoolbook" pitchFamily="18"/>
          <a:cs typeface="Tahoma" pitchFamily="2"/>
        </a:defRPr>
      </a:lvl1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ая соединительная линия 15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noFill/>
          <a:ln w="38160">
            <a:solidFill>
              <a:srgbClr val="FEC2AE">
                <a:alpha val="93000"/>
              </a:srgbClr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3" name="Прямая соединительная линия 6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noFill/>
          <a:ln w="57240">
            <a:solidFill>
              <a:srgbClr val="FEC2AE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4" name="Прямая соединительная линия 8"/>
          <p:cNvSpPr/>
          <p:nvPr/>
        </p:nvSpPr>
        <p:spPr>
          <a:xfrm>
            <a:off x="8991359" y="0"/>
            <a:ext cx="0" cy="6858000"/>
          </a:xfrm>
          <a:prstGeom prst="line">
            <a:avLst/>
          </a:prstGeom>
          <a:noFill/>
          <a:ln w="19080">
            <a:solidFill>
              <a:srgbClr val="FE8637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5" name="Прямоугольник 9"/>
          <p:cNvSpPr/>
          <p:nvPr/>
        </p:nvSpPr>
        <p:spPr>
          <a:xfrm>
            <a:off x="8839080" y="0"/>
            <a:ext cx="304560" cy="685763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EC2AE">
              <a:alpha val="87000"/>
            </a:srgbClr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6" name="Прямая соединительная линия 10"/>
          <p:cNvSpPr/>
          <p:nvPr/>
        </p:nvSpPr>
        <p:spPr>
          <a:xfrm>
            <a:off x="8915399" y="0"/>
            <a:ext cx="0" cy="6858000"/>
          </a:xfrm>
          <a:prstGeom prst="line">
            <a:avLst/>
          </a:prstGeom>
          <a:noFill/>
          <a:ln w="9360">
            <a:solidFill>
              <a:srgbClr val="FE8637"/>
            </a:solidFill>
            <a:prstDash val="solid"/>
            <a:round/>
          </a:ln>
        </p:spPr>
        <p:txBody>
          <a:bodyPr vert="horz" wrap="square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1800" b="0" i="0" u="none" strike="noStrike" kern="1200">
              <a:ln>
                <a:noFill/>
              </a:ln>
              <a:latin typeface="Arial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7" name="Овал 11"/>
          <p:cNvSpPr/>
          <p:nvPr/>
        </p:nvSpPr>
        <p:spPr>
          <a:xfrm>
            <a:off x="8156520" y="5715000"/>
            <a:ext cx="548999" cy="54899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E8637"/>
          </a:solidFill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lvl="0" rtl="0" hangingPunct="0">
              <a:buNone/>
              <a:tabLst/>
            </a:pPr>
            <a:endParaRPr lang="ru-RU" sz="2400">
              <a:latin typeface="Roman" pitchFamily="18"/>
              <a:ea typeface="Lucida Sans Unicode" pitchFamily="2"/>
              <a:cs typeface="Tahoma" pitchFamily="2"/>
            </a:endParaRPr>
          </a:p>
        </p:txBody>
      </p:sp>
      <p:sp>
        <p:nvSpPr>
          <p:cNvPr id="8" name="Заголовок 1"/>
          <p:cNvSpPr txBox="1">
            <a:spLocks noGrp="1"/>
          </p:cNvSpPr>
          <p:nvPr>
            <p:ph type="title"/>
          </p:nvPr>
        </p:nvSpPr>
        <p:spPr>
          <a:xfrm>
            <a:off x="457200" y="274680"/>
            <a:ext cx="7467119" cy="114263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ru-RU"/>
              <a:t>Для правки текста заголовка щелкните мышьюОбразец заголовка</a:t>
            </a:r>
          </a:p>
        </p:txBody>
      </p:sp>
      <p:sp>
        <p:nvSpPr>
          <p:cNvPr id="9" name="Дата 5"/>
          <p:cNvSpPr txBox="1">
            <a:spLocks noGrp="1"/>
          </p:cNvSpPr>
          <p:nvPr>
            <p:ph type="dt" sz="half" idx="2"/>
          </p:nvPr>
        </p:nvSpPr>
        <p:spPr>
          <a:xfrm rot="5400000">
            <a:off x="7589519" y="1081800"/>
            <a:ext cx="2010960" cy="38376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FF291253-BFCC-47D8-A3EF-143899E18C7F}" type="datetime1">
              <a:rPr lang="ru-RU" smtClean="0"/>
              <a:pPr lvl="0"/>
              <a:t>12.11.2013</a:t>
            </a:fld>
            <a:endParaRPr lang="ru-RU"/>
          </a:p>
        </p:txBody>
      </p:sp>
      <p:sp>
        <p:nvSpPr>
          <p:cNvPr id="10" name="Номер слайда 6"/>
          <p:cNvSpPr txBox="1">
            <a:spLocks noGrp="1"/>
          </p:cNvSpPr>
          <p:nvPr>
            <p:ph type="sldNum" sz="quarter" idx="4"/>
          </p:nvPr>
        </p:nvSpPr>
        <p:spPr>
          <a:xfrm>
            <a:off x="8129519" y="5734079"/>
            <a:ext cx="609120" cy="52019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fld id="{49536D28-3E67-4796-A243-CD02E950643A}" type="slidenum">
              <a:t>‹#›</a:t>
            </a:fld>
            <a:fld id="{2A47CD55-400F-4783-BFD6-7A8A61715863}" type="slidenum">
              <a:t>‹#›</a:t>
            </a:fld>
            <a:endParaRPr lang="ru-RU"/>
          </a:p>
        </p:txBody>
      </p:sp>
      <p:sp>
        <p:nvSpPr>
          <p:cNvPr id="11" name="Нижний колонтитул 7"/>
          <p:cNvSpPr txBox="1">
            <a:spLocks noGrp="1"/>
          </p:cNvSpPr>
          <p:nvPr>
            <p:ph type="ftr" sz="quarter" idx="3"/>
          </p:nvPr>
        </p:nvSpPr>
        <p:spPr>
          <a:xfrm rot="5400000">
            <a:off x="6990120" y="3737161"/>
            <a:ext cx="3200040" cy="364679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kern="1200">
                <a:latin typeface="Roman" pitchFamily="18"/>
                <a:ea typeface="Lucida Sans Unicode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12" name="Текст 11"/>
          <p:cNvSpPr txBox="1">
            <a:spLocks noGrp="1"/>
          </p:cNvSpPr>
          <p:nvPr>
            <p:ph type="body" idx="1"/>
          </p:nvPr>
        </p:nvSpPr>
        <p:spPr>
          <a:xfrm>
            <a:off x="457200" y="1604519"/>
            <a:ext cx="822924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lvl="0" algn="l" rtl="0" hangingPunct="0">
        <a:spcBef>
          <a:spcPts val="0"/>
        </a:spcBef>
        <a:spcAft>
          <a:spcPts val="0"/>
        </a:spcAft>
        <a:buNone/>
        <a:tabLst/>
        <a:defRPr lang="ru-RU" sz="3000" b="0" i="0" u="none" strike="noStrike" kern="1200">
          <a:ln>
            <a:noFill/>
          </a:ln>
          <a:solidFill>
            <a:srgbClr val="575F6D"/>
          </a:solidFill>
          <a:latin typeface="Century Schoolbook" pitchFamily="18"/>
          <a:ea typeface="Lucida Sans Unicode" pitchFamily="2"/>
          <a:cs typeface="Tahoma" pitchFamily="2"/>
        </a:defRPr>
      </a:lvl1pPr>
    </p:titleStyle>
    <p:bodyStyle>
      <a:lvl1pPr algn="l" rtl="0" hangingPunct="0">
        <a:spcBef>
          <a:spcPts val="0"/>
        </a:spcBef>
        <a:spcAft>
          <a:spcPts val="1417"/>
        </a:spcAft>
        <a:tabLst/>
        <a:defRPr lang="ru-RU" sz="2400" b="0" i="0" u="none" strike="noStrike" kern="1200">
          <a:ln>
            <a:noFill/>
          </a:ln>
          <a:solidFill>
            <a:srgbClr val="000000"/>
          </a:solidFill>
          <a:latin typeface="Century Schoolbook" pitchFamily="18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339752" y="4221088"/>
            <a:ext cx="6171840" cy="102131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1">
              <a:buNone/>
            </a:pPr>
            <a:r>
              <a:rPr lang="ru-RU" b="0" dirty="0"/>
              <a:t> </a:t>
            </a:r>
            <a:r>
              <a:rPr lang="ru-RU" sz="4400" b="0" dirty="0"/>
              <a:t>Здоровое питание</a:t>
            </a: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71839" y="214199"/>
            <a:ext cx="4447800" cy="3809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7"/>
          <p:cNvSpPr/>
          <p:nvPr/>
        </p:nvSpPr>
        <p:spPr>
          <a:xfrm>
            <a:off x="4211960" y="5517232"/>
            <a:ext cx="4504744" cy="12241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0" i="0" u="none" strike="noStrike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Выполнили ученицы 9Б класса</a:t>
            </a: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0" i="0" u="none" strike="noStrike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                           Козлитина Алина</a:t>
            </a: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0" i="0" u="none" strike="noStrike" dirty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                            Глушак </a:t>
            </a:r>
            <a:r>
              <a:rPr lang="ru-RU" sz="2000" b="0" i="0" u="none" strike="noStrike" dirty="0" smtClean="0">
                <a:solidFill>
                  <a:srgbClr val="000000"/>
                </a:solidFill>
                <a:latin typeface="Arial" pitchFamily="18"/>
                <a:ea typeface="Lucida Sans Unicode" pitchFamily="2"/>
                <a:cs typeface="Tahoma" pitchFamily="2"/>
              </a:rPr>
              <a:t>Наталия</a:t>
            </a:r>
            <a:endParaRPr lang="ru-RU" sz="2000" b="0" i="0" u="none" strike="noStrike" dirty="0">
              <a:solidFill>
                <a:srgbClr val="000000"/>
              </a:solidFill>
              <a:latin typeface="Arial" pitchFamily="18"/>
              <a:ea typeface="Lucida Sans Unicode" pitchFamily="2"/>
              <a:cs typeface="Tahoma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240" y="332640"/>
            <a:ext cx="7143479" cy="2523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5.КАК ЧАСТО ВЫ ЕДИТЕ СВЕЖИЕ ОВОЩИ И ФРУКТЫ, САЛАТЫ?</a:t>
            </a: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а) три раза в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день (3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б) три-четыре раза в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неделю (1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в) один раз в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день (2 б).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81160" y="2708999"/>
            <a:ext cx="6210000" cy="3809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639" y="260640"/>
            <a:ext cx="6857639" cy="2523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6. КАК ЧАСТО ВЫ ЕДИТЕ ТОРТЫ C КРЕМОМ, ШОКОЛАД?</a:t>
            </a: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а) раз в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неделю (3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б) от 1 до 4-х раз в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неделю (2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в) почти каждый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день (1 б).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95639" y="2784600"/>
            <a:ext cx="3932639" cy="338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71999" y="2564999"/>
            <a:ext cx="3936239" cy="295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640" y="188640"/>
            <a:ext cx="7390079" cy="35391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7. ВЫ ЛЮБИТЕ ХЛЕБ С МАСЛОМ?</a:t>
            </a: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а) почти не прикасаюсь к таким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бутербродам (1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б) иногда с чаем не отказываю себе в этом скором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кушанье (2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в) очень люблю и балую себя почти каждый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день (3 б).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15359" y="3285000"/>
            <a:ext cx="6326640" cy="32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639" y="116640"/>
            <a:ext cx="7416360" cy="25235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8. СКОЛЬКО РАЗ В НЕДЕЛЮ ВЫ ЕДИТЕ РЫБУ?</a:t>
            </a: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а) два-три раза и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больше (3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б) один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раз (2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в) один раз и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реже (1 б).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87639" y="2473200"/>
            <a:ext cx="5990040" cy="3736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639" y="260640"/>
            <a:ext cx="7248960" cy="25232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9. КАК ЧАСТО ВЫ ЕДИТЕ ХЛЕБ И ХЛЕБОБУЛОЧНЫЕ ИЗДЕЛИЯ?</a:t>
            </a: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а) раз в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день (1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б) два раза в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день (2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в) три раза и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более (3 б).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13479" y="2492999"/>
            <a:ext cx="5655959" cy="42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639" y="188640"/>
            <a:ext cx="7992360" cy="2953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10. СКОЛЬКО ЧАШЕК ЧАЯ ИЛИ КОФЕ ВЫ ВЫПИВАЕТЕ В ТЕЧЕНИЕ ОДНОГО ДНЯ?</a:t>
            </a: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а)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одну-две (2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б) от трех до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пяти (3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в) шесть и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больше (1 б).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7640" y="3357000"/>
            <a:ext cx="3960000" cy="29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211999" y="3411000"/>
            <a:ext cx="3960000" cy="29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760" y="1672559"/>
            <a:ext cx="7786440" cy="44316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400" dirty="0">
              <a:latin typeface="Roman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•"/>
              <a:tabLst/>
            </a:pPr>
            <a:r>
              <a:rPr lang="ru-RU" sz="24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от </a:t>
            </a:r>
            <a:r>
              <a:rPr lang="ru-RU" sz="2400" b="1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23 до 30</a:t>
            </a:r>
            <a:r>
              <a:rPr lang="ru-RU" sz="2400" b="1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 </a:t>
            </a:r>
            <a:r>
              <a:rPr lang="ru-RU" sz="2400" b="1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очков</a:t>
            </a:r>
            <a:r>
              <a:rPr lang="ru-RU" sz="24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: У вас отличный стол.</a:t>
            </a:r>
          </a:p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                        Причин для беспокойства нет.</a:t>
            </a:r>
          </a:p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•"/>
              <a:tabLst/>
            </a:pPr>
            <a:r>
              <a:rPr lang="ru-RU" sz="2400" b="1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17</a:t>
            </a:r>
            <a:r>
              <a:rPr lang="ru-RU" sz="2400" b="1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-22 </a:t>
            </a:r>
            <a:r>
              <a:rPr lang="ru-RU" sz="24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очков</a:t>
            </a:r>
            <a:r>
              <a:rPr lang="ru-RU" sz="24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: Вы умело находите золотую середину</a:t>
            </a:r>
          </a:p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                        в выборе блюд.</a:t>
            </a:r>
          </a:p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•"/>
              <a:tabLst/>
            </a:pPr>
            <a:r>
              <a:rPr lang="ru-RU" sz="2400" b="1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12-16 </a:t>
            </a:r>
            <a:r>
              <a:rPr lang="ru-RU" sz="24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очков</a:t>
            </a:r>
            <a:r>
              <a:rPr lang="ru-RU" sz="24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: Пересмотрите свое отношение к</a:t>
            </a:r>
          </a:p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                        питанию.</a:t>
            </a:r>
          </a:p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SzPct val="45000"/>
              <a:buFont typeface="StarSymbol"/>
              <a:buChar char="•"/>
              <a:tabLst/>
            </a:pPr>
            <a:r>
              <a:rPr lang="ru-RU" sz="24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0-11   очков:</a:t>
            </a:r>
            <a:r>
              <a:rPr lang="ru-RU" sz="24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 То, как вы питаетесь, из рук вон плохо!</a:t>
            </a:r>
          </a:p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                        Более того, существует серьезная</a:t>
            </a:r>
          </a:p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4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imes New Roman" pitchFamily="18"/>
              </a:rPr>
              <a:t>                        опасность для вашего здоровья.</a:t>
            </a:r>
          </a:p>
          <a:p>
            <a:pPr marL="0" marR="0" lvl="0" indent="0" algn="l" rtl="0" hangingPunct="0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4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imes New Roman" pitchFamily="18"/>
            </a:endParaRPr>
          </a:p>
        </p:txBody>
      </p:sp>
      <p:sp>
        <p:nvSpPr>
          <p:cNvPr id="3" name="TextBox 2"/>
          <p:cNvSpPr/>
          <p:nvPr/>
        </p:nvSpPr>
        <p:spPr>
          <a:xfrm>
            <a:off x="528479" y="404640"/>
            <a:ext cx="7571880" cy="7696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4400" b="0" i="0" u="none" strike="noStrike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Итоги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57119" y="428760"/>
            <a:ext cx="4043159" cy="560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ru-RU"/>
              <a:t>Что такое ожирение?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1071719" y="4357800"/>
            <a:ext cx="6571799" cy="1785599"/>
          </a:xfrm>
        </p:spPr>
        <p:txBody>
          <a:bodyPr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200">
                <a:latin typeface="Century Schoolbook" pitchFamily="18"/>
              </a:rPr>
              <a:t>Причины:</a:t>
            </a:r>
          </a:p>
          <a:p>
            <a:pPr marL="0" lvl="0" indent="0" hangingPunct="1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200">
                <a:latin typeface="Century Schoolbook" pitchFamily="18"/>
              </a:rPr>
              <a:t>	неправильный образ жизни;</a:t>
            </a:r>
          </a:p>
          <a:p>
            <a:pPr marL="0" lvl="0" indent="0" hangingPunct="1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200">
                <a:latin typeface="Century Schoolbook" pitchFamily="18"/>
              </a:rPr>
              <a:t>	неправильное питание;</a:t>
            </a:r>
          </a:p>
          <a:p>
            <a:pPr marL="0" lvl="0" indent="0" hangingPunct="1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200">
                <a:latin typeface="Century Schoolbook" pitchFamily="18"/>
              </a:rPr>
              <a:t>	предрасположенность к ожирению</a:t>
            </a:r>
          </a:p>
          <a:p>
            <a:pPr marL="0" lvl="0" indent="0" hangingPunct="1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200">
                <a:latin typeface="Century Schoolbook" pitchFamily="18"/>
              </a:rPr>
              <a:t>	</a:t>
            </a:r>
          </a:p>
          <a:p>
            <a:pPr marL="0" lvl="0" indent="0" hangingPunct="1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endParaRPr lang="ru-RU" sz="2200">
              <a:latin typeface="Century Schoolbook" pitchFamily="18"/>
            </a:endParaRPr>
          </a:p>
        </p:txBody>
      </p:sp>
      <p:pic>
        <p:nvPicPr>
          <p:cNvPr id="4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5640" y="983159"/>
            <a:ext cx="4391999" cy="3167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804359" y="3980520"/>
            <a:ext cx="1872000" cy="2316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"/>
          <p:cNvSpPr txBox="1">
            <a:spLocks noGrp="1"/>
          </p:cNvSpPr>
          <p:nvPr>
            <p:ph type="title" idx="4294967295"/>
          </p:nvPr>
        </p:nvSpPr>
        <p:spPr>
          <a:xfrm>
            <a:off x="285840" y="2643119"/>
            <a:ext cx="5928839" cy="57131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ru-RU"/>
              <a:t>это неправильно!</a:t>
            </a: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929120" y="79920"/>
            <a:ext cx="3714479" cy="271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14199" y="3378240"/>
            <a:ext cx="3928680" cy="281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92240" y="116640"/>
            <a:ext cx="4379400" cy="2645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355999" y="3245039"/>
            <a:ext cx="4287600" cy="3081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6"/>
          <p:cNvSpPr txBox="1">
            <a:spLocks noGrp="1"/>
          </p:cNvSpPr>
          <p:nvPr>
            <p:ph type="title" idx="4294967295"/>
          </p:nvPr>
        </p:nvSpPr>
        <p:spPr>
          <a:xfrm>
            <a:off x="214199" y="214199"/>
            <a:ext cx="3928680" cy="164267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ru-RU" dirty="0"/>
              <a:t>Чтобы быть </a:t>
            </a:r>
            <a:r>
              <a:rPr lang="ru-RU" dirty="0" smtClean="0"/>
              <a:t>здоровым, </a:t>
            </a:r>
            <a:r>
              <a:rPr lang="ru-RU" dirty="0"/>
              <a:t>нужно правильно питаться</a:t>
            </a:r>
          </a:p>
        </p:txBody>
      </p:sp>
      <p:pic>
        <p:nvPicPr>
          <p:cNvPr id="3" name="Picture 1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86119" y="3286079"/>
            <a:ext cx="4322519" cy="2865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00040" y="2303640"/>
            <a:ext cx="3142799" cy="385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140000" y="125280"/>
            <a:ext cx="4147559" cy="276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4357800" y="116640"/>
            <a:ext cx="3857399" cy="6042599"/>
          </a:xfrm>
        </p:spPr>
        <p:txBody>
          <a:bodyPr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</a:rPr>
              <a:t>    </a:t>
            </a:r>
            <a:r>
              <a:rPr lang="ru-RU" sz="2000" dirty="0">
                <a:latin typeface="Century Schoolbook" pitchFamily="18"/>
                <a:cs typeface="Aharoni"/>
              </a:rPr>
              <a:t>Пока мы живы, пища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  <a:cs typeface="Aharoni"/>
              </a:rPr>
              <a:t>                        нам нужна,</a:t>
            </a:r>
            <a:r>
              <a:rPr lang="ru-RU" sz="900" dirty="0">
                <a:latin typeface="Century Schoolbook" pitchFamily="18"/>
                <a:cs typeface="Aharoni"/>
              </a:rPr>
              <a:t/>
            </a:r>
            <a:br>
              <a:rPr lang="ru-RU" sz="900" dirty="0">
                <a:latin typeface="Century Schoolbook" pitchFamily="18"/>
                <a:cs typeface="Aharoni"/>
              </a:rPr>
            </a:br>
            <a:r>
              <a:rPr lang="ru-RU" sz="2000" dirty="0">
                <a:latin typeface="Century Schoolbook" pitchFamily="18"/>
                <a:cs typeface="Aharoni"/>
              </a:rPr>
              <a:t>В ней сил исток, дает нам  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  <a:cs typeface="Aharoni"/>
              </a:rPr>
              <a:t>                        рост она.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  <a:cs typeface="Aharoni"/>
              </a:rPr>
              <a:t>    Когда </a:t>
            </a:r>
            <a:r>
              <a:rPr lang="ru-RU" sz="2000" dirty="0" smtClean="0">
                <a:latin typeface="Century Schoolbook" pitchFamily="18"/>
                <a:cs typeface="Aharoni"/>
              </a:rPr>
              <a:t>нам </a:t>
            </a:r>
            <a:r>
              <a:rPr lang="ru-RU" sz="2000" dirty="0">
                <a:latin typeface="Century Schoolbook" pitchFamily="18"/>
                <a:cs typeface="Aharoni"/>
              </a:rPr>
              <a:t>нужной пищи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  <a:cs typeface="Aharoni"/>
              </a:rPr>
              <a:t>                        не хватает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  <a:cs typeface="Aharoni"/>
              </a:rPr>
              <a:t>    Слабеем мы. И тело наше  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  <a:cs typeface="Aharoni"/>
              </a:rPr>
              <a:t>                         тает.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  <a:cs typeface="Aharoni"/>
              </a:rPr>
              <a:t>    Хвалы достойна пища,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  <a:cs typeface="Aharoni"/>
              </a:rPr>
              <a:t>    Если вновь она заменит и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  <a:cs typeface="Aharoni"/>
              </a:rPr>
              <a:t>                         очистит кровь.</a:t>
            </a:r>
            <a:br>
              <a:rPr lang="ru-RU" sz="2000" dirty="0">
                <a:latin typeface="Century Schoolbook" pitchFamily="18"/>
                <a:cs typeface="Aharoni"/>
              </a:rPr>
            </a:br>
            <a:r>
              <a:rPr lang="ru-RU" sz="2000" dirty="0">
                <a:latin typeface="Century Schoolbook" pitchFamily="18"/>
                <a:cs typeface="Aharoni"/>
              </a:rPr>
              <a:t>                 Ибн Сина – врач,</a:t>
            </a:r>
          </a:p>
          <a:p>
            <a:pPr marL="0" lvl="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2000" dirty="0">
                <a:latin typeface="Century Schoolbook" pitchFamily="18"/>
                <a:cs typeface="Aharoni"/>
              </a:rPr>
              <a:t>                       поэт, мыслитель</a:t>
            </a:r>
          </a:p>
        </p:txBody>
      </p:sp>
      <p:pic>
        <p:nvPicPr>
          <p:cNvPr id="3" name="Picture 7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8760" y="1428839"/>
            <a:ext cx="3649319" cy="307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3246561" y="3284984"/>
            <a:ext cx="5285879" cy="648072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ru-RU" dirty="0" smtClean="0"/>
              <a:t>Что такое анорексия?</a:t>
            </a:r>
            <a:endParaRPr lang="ru-RU" dirty="0"/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214199" y="4857839"/>
            <a:ext cx="8229240" cy="1428479"/>
          </a:xfrm>
        </p:spPr>
        <p:txBody>
          <a:bodyPr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ru-RU" dirty="0">
                <a:latin typeface="Century Schoolbook" pitchFamily="18"/>
              </a:rPr>
              <a:t>	</a:t>
            </a:r>
            <a:endParaRPr lang="ru-RU" sz="1800" dirty="0">
              <a:latin typeface="Century Schoolbook" pitchFamily="18"/>
            </a:endParaRPr>
          </a:p>
        </p:txBody>
      </p:sp>
      <p:sp>
        <p:nvSpPr>
          <p:cNvPr id="4" name="Прямоугольник 8"/>
          <p:cNvSpPr/>
          <p:nvPr/>
        </p:nvSpPr>
        <p:spPr>
          <a:xfrm>
            <a:off x="357118" y="76623"/>
            <a:ext cx="3311279" cy="553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000" b="0" i="0" u="none" strike="noStrike" dirty="0">
                <a:solidFill>
                  <a:srgbClr val="575F6D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Что такое голод?</a:t>
            </a:r>
          </a:p>
        </p:txBody>
      </p:sp>
      <p:sp>
        <p:nvSpPr>
          <p:cNvPr id="5" name="Прямоугольник 9"/>
          <p:cNvSpPr/>
          <p:nvPr/>
        </p:nvSpPr>
        <p:spPr>
          <a:xfrm>
            <a:off x="214199" y="635222"/>
            <a:ext cx="5714640" cy="221326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just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0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Около 150 миллионов детей в возрасте до пяти лет во всем мире страдает от тяжелой недостаточности питания, что делает их более уязвимыми перед лицом болезней и ранней смерти.</a:t>
            </a:r>
            <a:endParaRPr lang="ru-RU" sz="20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2495" y="2220234"/>
            <a:ext cx="2757918" cy="191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084168" y="592574"/>
            <a:ext cx="2648136" cy="22559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539552" y="4077071"/>
            <a:ext cx="799288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entury Schoolbook" pitchFamily="18" charset="0"/>
              </a:rPr>
              <a:t> </a:t>
            </a:r>
            <a:r>
              <a:rPr lang="ru-RU" sz="2100" dirty="0" smtClean="0">
                <a:latin typeface="Century Schoolbook" pitchFamily="18" charset="0"/>
              </a:rPr>
              <a:t>Анорексия — синдром, заключающийся в полном отсутствии аппетита при объективной потребности организма в питании, который сопровождает большинство метаболических заболеваний, инфекций, болезней пищеварительной системы, в частности паразитарных инфекций. Анорексия может приводить к </a:t>
            </a:r>
            <a:r>
              <a:rPr lang="ru-RU" sz="2100" dirty="0" err="1" smtClean="0">
                <a:latin typeface="Century Schoolbook" pitchFamily="18" charset="0"/>
              </a:rPr>
              <a:t>белково</a:t>
            </a:r>
            <a:r>
              <a:rPr lang="ru-RU" sz="2100" dirty="0" smtClean="0">
                <a:latin typeface="Century Schoolbook" pitchFamily="18" charset="0"/>
              </a:rPr>
              <a:t>-энергетической недостаточности.</a:t>
            </a:r>
            <a:endParaRPr lang="ru-RU" sz="2100" dirty="0">
              <a:latin typeface="Century Schoolbook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85840" y="285840"/>
            <a:ext cx="7467119" cy="49968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ru-RU" b="1"/>
              <a:t>Правила здорового питания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539639" y="404640"/>
            <a:ext cx="7467119" cy="6120360"/>
          </a:xfrm>
        </p:spPr>
        <p:txBody>
          <a:bodyPr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spcBef>
                <a:spcPts val="601"/>
              </a:spcBef>
              <a:spcAft>
                <a:spcPts val="0"/>
              </a:spcAft>
              <a:buNone/>
            </a:pPr>
            <a:endParaRPr lang="ru-RU">
              <a:latin typeface="" pitchFamily="18"/>
            </a:endParaRP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2000" b="1">
                <a:latin typeface="Century Schoolbook" pitchFamily="18"/>
              </a:rPr>
              <a:t>Соблюдай режим питания! </a:t>
            </a:r>
            <a:r>
              <a:rPr lang="ru-RU" sz="2000">
                <a:latin typeface="Century Schoolbook" pitchFamily="18"/>
              </a:rPr>
              <a:t>Питание в определенные часы улучшает работу органов пищеварения.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2000" b="1">
                <a:latin typeface="Century Schoolbook" pitchFamily="18"/>
              </a:rPr>
              <a:t>Питайся разнообразно!</a:t>
            </a:r>
            <a:r>
              <a:rPr lang="ru-RU" sz="2000">
                <a:latin typeface="Century Schoolbook" pitchFamily="18"/>
              </a:rPr>
              <a:t> Разнообразие питательных веществ и витаминов обеспечивает сбалансированное поступление в твой организм необходимых веществ.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2000" b="1">
                <a:latin typeface="Century Schoolbook" pitchFamily="18"/>
              </a:rPr>
              <a:t>Тщательно пережевывай пищу! </a:t>
            </a:r>
            <a:r>
              <a:rPr lang="ru-RU" sz="2000">
                <a:latin typeface="Century Schoolbook" pitchFamily="18"/>
              </a:rPr>
              <a:t>Пережевывание подготавливает пищу для прохождения по желудочно-кишечному тракту. Измельчённая пища легче переваривается.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2000" b="1">
                <a:latin typeface="Century Schoolbook" pitchFamily="18"/>
              </a:rPr>
              <a:t>Не переедай! </a:t>
            </a:r>
            <a:r>
              <a:rPr lang="ru-RU" sz="2000">
                <a:latin typeface="Century Schoolbook" pitchFamily="18"/>
              </a:rPr>
              <a:t>С избытком пищи не справляется пищеварительная система; пища подвергается брожению и гниению, организм отравляется.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2000" b="1">
                <a:latin typeface="Century Schoolbook" pitchFamily="18"/>
              </a:rPr>
              <a:t>Не спеши во время еды! </a:t>
            </a:r>
            <a:r>
              <a:rPr lang="ru-RU" sz="2000">
                <a:latin typeface="Century Schoolbook" pitchFamily="18"/>
              </a:rPr>
              <a:t>Продолжительность трапезы должна составлять не менее 20 минут при одном блюде и 30–40 – при двух. Так достигается насыщение без переедания.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39639" y="188640"/>
            <a:ext cx="7467119" cy="64803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ru-RU" sz="2700" cap="small" dirty="0">
                <a:latin typeface="Century Schoolbook"/>
                <a:ea typeface="+mj-ea"/>
                <a:cs typeface="+mj-cs"/>
              </a:rPr>
              <a:t>Ничего нету дороже,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Чем здоровье в жизни нашей!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Витамины вам помогут, 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Также вам помогут каши!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/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Ешьте больше фруктов, дети,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Не ленитесь упражняться, 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Чтобы быть всегда в расцвете, 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Нужно спортом заниматься!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/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Кушать надо часто, мало,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Пейте воду в промежутках!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Будет радость для суставов,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Будет радость  для желудка!</a:t>
            </a:r>
            <a:br>
              <a:rPr lang="ru-RU" sz="2700" cap="small" dirty="0"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latin typeface="Century Schoolbook"/>
                <a:ea typeface="+mj-ea"/>
                <a:cs typeface="+mj-cs"/>
              </a:rPr>
              <a:t>                                    </a:t>
            </a:r>
            <a:r>
              <a:rPr lang="ru-RU" sz="2700" cap="small" dirty="0">
                <a:solidFill>
                  <a:srgbClr val="575F6D">
                    <a:lumMod val="75000"/>
                  </a:srgbClr>
                </a:solidFill>
                <a:latin typeface="Century Schoolbook"/>
                <a:ea typeface="+mj-ea"/>
                <a:cs typeface="+mj-cs"/>
              </a:rPr>
              <a:t>Вероника Скворцова</a:t>
            </a:r>
            <a:br>
              <a:rPr lang="ru-RU" sz="2700" cap="small" dirty="0">
                <a:solidFill>
                  <a:srgbClr val="575F6D">
                    <a:lumMod val="75000"/>
                  </a:srgbClr>
                </a:solidFill>
                <a:latin typeface="Century Schoolbook"/>
                <a:ea typeface="+mj-ea"/>
                <a:cs typeface="+mj-cs"/>
              </a:rPr>
            </a:br>
            <a:r>
              <a:rPr lang="ru-RU" sz="2700" cap="small" dirty="0">
                <a:solidFill>
                  <a:srgbClr val="575F6D">
                    <a:lumMod val="75000"/>
                  </a:srgbClr>
                </a:solidFill>
                <a:latin typeface="Century Schoolbook"/>
                <a:ea typeface="+mj-ea"/>
                <a:cs typeface="+mj-cs"/>
              </a:rPr>
              <a:t>                                               уч. 11-Б класса</a:t>
            </a:r>
            <a:endParaRPr lang="ru-RU" dirty="0">
              <a:solidFill>
                <a:srgbClr val="41475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000160" y="571680"/>
            <a:ext cx="6357600" cy="1869839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 hangingPunct="1">
              <a:buNone/>
            </a:pPr>
            <a:r>
              <a:rPr lang="ru-RU" b="0"/>
              <a:t/>
            </a:r>
            <a:br>
              <a:rPr lang="ru-RU" b="0"/>
            </a:br>
            <a:r>
              <a:rPr lang="ru-RU" sz="3600" b="0"/>
              <a:t>Крепкого здоровья тебе и твоим близким!</a:t>
            </a:r>
            <a:r>
              <a:rPr lang="ru-RU" b="0"/>
              <a:t/>
            </a:r>
            <a:br>
              <a:rPr lang="ru-RU" b="0"/>
            </a:br>
            <a:endParaRPr lang="ru-RU" b="0"/>
          </a:p>
        </p:txBody>
      </p:sp>
      <p:pic>
        <p:nvPicPr>
          <p:cNvPr id="3" name="Picture 4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79563" y="2204998"/>
            <a:ext cx="6036437" cy="40323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7"/>
          <p:cNvSpPr txBox="1">
            <a:spLocks noGrp="1"/>
          </p:cNvSpPr>
          <p:nvPr>
            <p:ph type="body" idx="4294967295"/>
          </p:nvPr>
        </p:nvSpPr>
        <p:spPr>
          <a:xfrm>
            <a:off x="142920" y="4643279"/>
            <a:ext cx="8572320" cy="1758599"/>
          </a:xfrm>
        </p:spPr>
        <p:txBody>
          <a:bodyPr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spcBef>
                <a:spcPts val="601"/>
              </a:spcBef>
              <a:spcAft>
                <a:spcPts val="0"/>
              </a:spcAft>
              <a:buNone/>
            </a:pPr>
            <a:r>
              <a:rPr lang="ru-RU" i="1">
                <a:latin typeface="Century Schoolbook" pitchFamily="18"/>
              </a:rPr>
              <a:t>    </a:t>
            </a:r>
            <a:r>
              <a:rPr lang="ru-RU" sz="2800" i="1">
                <a:latin typeface="Century Schoolbook" pitchFamily="18"/>
              </a:rPr>
              <a:t>Ещё афинский философ Сократ  </a:t>
            </a:r>
            <a:r>
              <a:rPr lang="ru-RU" sz="2000" i="1">
                <a:latin typeface="Century Schoolbook" pitchFamily="18"/>
              </a:rPr>
              <a:t>(470 - 399 до н.э.)</a:t>
            </a:r>
            <a:r>
              <a:rPr lang="ru-RU" sz="2800" i="1">
                <a:latin typeface="Century Schoolbook" pitchFamily="18"/>
              </a:rPr>
              <a:t> сказал:</a:t>
            </a:r>
            <a:r>
              <a:rPr lang="ru-RU" sz="2800">
                <a:latin typeface="Century Schoolbook" pitchFamily="18"/>
              </a:rPr>
              <a:t> </a:t>
            </a:r>
            <a:r>
              <a:rPr lang="ru-RU" sz="2800" b="1">
                <a:latin typeface="Century Schoolbook" pitchFamily="18"/>
              </a:rPr>
              <a:t>«Мы живем не для того, чтобы есть, а едим для того, чтобы жить».</a:t>
            </a: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63640" y="515159"/>
            <a:ext cx="5088239" cy="381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457200" y="404640"/>
            <a:ext cx="7467119" cy="6068880"/>
          </a:xfrm>
        </p:spPr>
        <p:txBody>
          <a:bodyPr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2800">
                <a:latin typeface="Century Schoolbook" pitchFamily="18"/>
              </a:rPr>
              <a:t>Наше здоровье – самое ценное, что у нас есть. На всю жизнь человеку даётся только один организм. Если мы небрежно обращаемся с какими-то предметами, их можно заменить, но заменить свой организм мы не сможем.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2800">
                <a:latin typeface="Century Schoolbook" pitchFamily="18"/>
              </a:rPr>
              <a:t>Многие болезни – всего лишь результат неправильного питания. Можно сохранить здоровье, если следить за характером питания.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sz="2800">
                <a:latin typeface="Century Schoolbook" pitchFamily="18"/>
              </a:rPr>
              <a:t>Качество жизни можно улучшить благодаря здоровому питанию.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hangingPunct="1">
              <a:buNone/>
            </a:pPr>
            <a:r>
              <a:rPr lang="ru-RU" b="1"/>
              <a:t>     </a:t>
            </a:r>
            <a:r>
              <a:rPr lang="ru-RU" sz="2800" b="1" smtClean="0">
                <a:latin typeface="Century Schoolbook" pitchFamily="18" charset="0"/>
              </a:rPr>
              <a:t>ПОСЛОВИЦЫ О </a:t>
            </a:r>
            <a:r>
              <a:rPr lang="ru-RU" sz="2800" b="1" dirty="0" smtClean="0">
                <a:latin typeface="Century Schoolbook" pitchFamily="18" charset="0"/>
              </a:rPr>
              <a:t>ПИТАНИИ</a:t>
            </a:r>
            <a:endParaRPr lang="ru-RU" dirty="0"/>
          </a:p>
        </p:txBody>
      </p:sp>
      <p:sp>
        <p:nvSpPr>
          <p:cNvPr id="3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457200" y="1142999"/>
            <a:ext cx="7467119" cy="5330520"/>
          </a:xfrm>
        </p:spPr>
        <p:txBody>
          <a:bodyPr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dirty="0">
                <a:latin typeface="Century Schoolbook" pitchFamily="18"/>
              </a:rPr>
              <a:t>Кто хорошо жуёт, тот долго живёт.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dirty="0">
                <a:latin typeface="Century Schoolbook" pitchFamily="18"/>
              </a:rPr>
              <a:t>Аппетит приходит во время еды. (Французская пословица).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dirty="0">
                <a:latin typeface="Century Schoolbook" pitchFamily="18"/>
              </a:rPr>
              <a:t>Умеренное употребление пищи – мать здоровья. (М.</a:t>
            </a:r>
            <a:r>
              <a:rPr lang="ru-RU" dirty="0">
                <a:latin typeface="Arial" pitchFamily="18"/>
              </a:rPr>
              <a:t> </a:t>
            </a:r>
            <a:r>
              <a:rPr lang="ru-RU" dirty="0">
                <a:latin typeface="Century Schoolbook" pitchFamily="18"/>
              </a:rPr>
              <a:t>В. Ломоносов).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dirty="0">
                <a:latin typeface="Century Schoolbook" pitchFamily="18"/>
              </a:rPr>
              <a:t>Из-за стола нужно вставать с лёгким чувством голода.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dirty="0">
                <a:latin typeface="Century Schoolbook" pitchFamily="18"/>
              </a:rPr>
              <a:t>Ужин не нужен, был бы обед.</a:t>
            </a:r>
          </a:p>
          <a:p>
            <a:pPr marL="0" lvl="0" indent="0" hangingPunct="1">
              <a:spcBef>
                <a:spcPts val="601"/>
              </a:spcBef>
              <a:spcAft>
                <a:spcPts val="0"/>
              </a:spcAft>
              <a:buClr>
                <a:srgbClr val="FE8637"/>
              </a:buClr>
              <a:buSzPct val="70000"/>
              <a:buFont typeface="Wingdings"/>
              <a:buChar char=""/>
            </a:pPr>
            <a:r>
              <a:rPr lang="ru-RU" dirty="0">
                <a:latin typeface="Century Schoolbook" pitchFamily="18"/>
              </a:rPr>
              <a:t>Гречневая каша – мать наша, хлебец – кормилец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611640" y="476640"/>
            <a:ext cx="7611119" cy="2592000"/>
          </a:xfrm>
        </p:spPr>
        <p:txBody>
          <a:bodyPr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800" b="1" dirty="0">
                <a:latin typeface="Century Schoolbook" pitchFamily="18"/>
              </a:rPr>
              <a:t>1. КАК ЧАСТО В ТЕЧЕНИЕ ОДНОГО ДНЯ ВЫ ПИТАЕТЕСЬ?</a:t>
            </a:r>
          </a:p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800" dirty="0">
                <a:latin typeface="Century Schoolbook" pitchFamily="18"/>
              </a:rPr>
              <a:t>а) четыре </a:t>
            </a:r>
            <a:r>
              <a:rPr lang="ru-RU" sz="2800" dirty="0" smtClean="0">
                <a:latin typeface="Century Schoolbook" pitchFamily="18"/>
              </a:rPr>
              <a:t>раза (3 б);</a:t>
            </a:r>
            <a:endParaRPr lang="ru-RU" sz="2800" dirty="0">
              <a:latin typeface="Century Schoolbook" pitchFamily="18"/>
            </a:endParaRPr>
          </a:p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800" dirty="0">
                <a:latin typeface="Century Schoolbook" pitchFamily="18"/>
              </a:rPr>
              <a:t>б) три </a:t>
            </a:r>
            <a:r>
              <a:rPr lang="ru-RU" sz="2800" dirty="0" smtClean="0">
                <a:latin typeface="Century Schoolbook" pitchFamily="18"/>
              </a:rPr>
              <a:t>раза (2 б);</a:t>
            </a:r>
            <a:endParaRPr lang="ru-RU" sz="2800" dirty="0">
              <a:latin typeface="Century Schoolbook" pitchFamily="18"/>
            </a:endParaRPr>
          </a:p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800" dirty="0">
                <a:latin typeface="Century Schoolbook" pitchFamily="18"/>
              </a:rPr>
              <a:t>в) два </a:t>
            </a:r>
            <a:r>
              <a:rPr lang="ru-RU" sz="2800" dirty="0" smtClean="0">
                <a:latin typeface="Century Schoolbook" pitchFamily="18"/>
              </a:rPr>
              <a:t>раз (1 б).</a:t>
            </a:r>
            <a:endParaRPr lang="ru-RU" sz="2800" dirty="0">
              <a:latin typeface="Century Schoolbook" pitchFamily="18"/>
            </a:endParaRPr>
          </a:p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endParaRPr lang="ru-RU" sz="2800" dirty="0">
              <a:latin typeface="Century Schoolbook" pitchFamily="1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67640" y="3069000"/>
            <a:ext cx="4608000" cy="3455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 noGrp="1"/>
          </p:cNvSpPr>
          <p:nvPr>
            <p:ph type="body" idx="4294967295"/>
          </p:nvPr>
        </p:nvSpPr>
        <p:spPr>
          <a:xfrm>
            <a:off x="642960" y="332640"/>
            <a:ext cx="7467119" cy="2592000"/>
          </a:xfrm>
        </p:spPr>
        <p:txBody>
          <a:bodyPr/>
          <a:lstStyle>
            <a:def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defPPr>
            <a:lvl1pPr marL="432000" lvl="0" indent="-324000" algn="l" hangingPunct="0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1pPr>
            <a:lvl2pPr marL="864000" lvl="1" indent="-324000" algn="l" hangingPunct="0"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ru-RU" sz="24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2pPr>
            <a:lvl3pPr marL="1295999" lvl="2" indent="-288000" algn="l" hangingPunct="0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3pPr>
            <a:lvl4pPr marL="1728000" lvl="3" indent="-216000" algn="l" hangingPunct="0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ru-RU" sz="16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4pPr>
            <a:lvl5pPr marL="2160000" lvl="4" indent="-216000" algn="l" hangingPunct="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»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5pPr>
            <a:lvl6pPr marL="2591999" lvl="5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6pPr>
            <a:lvl7pPr marL="3023999" lvl="6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7pPr>
            <a:lvl8pPr marL="3456000" lvl="7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8pPr>
            <a:lvl9pPr marL="3887999" lvl="8" indent="-216000" algn="l" hangingPunct="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ru-RU" sz="2000" b="0" i="0" u="none" strike="noStrike" kern="1200">
                <a:ln>
                  <a:noFill/>
                </a:ln>
                <a:solidFill>
                  <a:srgbClr val="000000"/>
                </a:solidFill>
                <a:latin typeface="Century Schoolbook"/>
                <a:ea typeface="Lucida Sans Unicode" pitchFamily="2"/>
                <a:cs typeface="Tahoma" pitchFamily="2"/>
              </a:defRPr>
            </a:lvl9pPr>
          </a:lstStyle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800" b="1" dirty="0">
                <a:latin typeface="Century Schoolbook" pitchFamily="18"/>
              </a:rPr>
              <a:t>2. ВЫ ЗАВТРАКАЕТЕ:</a:t>
            </a:r>
          </a:p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800" dirty="0">
                <a:latin typeface="Century Schoolbook" pitchFamily="18"/>
              </a:rPr>
              <a:t>а) каждое </a:t>
            </a:r>
            <a:r>
              <a:rPr lang="ru-RU" sz="2800" dirty="0" smtClean="0">
                <a:latin typeface="Century Schoolbook" pitchFamily="18"/>
              </a:rPr>
              <a:t>утро (3 б);</a:t>
            </a:r>
            <a:endParaRPr lang="ru-RU" sz="2800" dirty="0">
              <a:latin typeface="Century Schoolbook" pitchFamily="18"/>
            </a:endParaRPr>
          </a:p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800" dirty="0">
                <a:latin typeface="Century Schoolbook" pitchFamily="18"/>
              </a:rPr>
              <a:t>б) один-два раза в </a:t>
            </a:r>
            <a:r>
              <a:rPr lang="ru-RU" sz="2800" dirty="0" smtClean="0">
                <a:latin typeface="Century Schoolbook" pitchFamily="18"/>
              </a:rPr>
              <a:t>неделю (2 б);</a:t>
            </a:r>
            <a:endParaRPr lang="ru-RU" sz="2800" dirty="0">
              <a:latin typeface="Century Schoolbook" pitchFamily="18"/>
            </a:endParaRPr>
          </a:p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r>
              <a:rPr lang="ru-RU" sz="2800" dirty="0">
                <a:latin typeface="Century Schoolbook" pitchFamily="18"/>
              </a:rPr>
              <a:t>в) очень редко, почти </a:t>
            </a:r>
            <a:r>
              <a:rPr lang="ru-RU" sz="2800" dirty="0" smtClean="0">
                <a:latin typeface="Century Schoolbook" pitchFamily="18"/>
              </a:rPr>
              <a:t>никогда (1 б).</a:t>
            </a:r>
            <a:endParaRPr lang="ru-RU" sz="2800" dirty="0">
              <a:latin typeface="Century Schoolbook" pitchFamily="18"/>
            </a:endParaRPr>
          </a:p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endParaRPr lang="ru-RU" sz="2800" dirty="0">
              <a:latin typeface="Century Schoolbook" pitchFamily="18"/>
            </a:endParaRPr>
          </a:p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endParaRPr lang="ru-RU" sz="2800" dirty="0">
              <a:latin typeface="Century Schoolbook" pitchFamily="18"/>
            </a:endParaRPr>
          </a:p>
          <a:p>
            <a:pPr marL="0" lvl="0" indent="0">
              <a:spcBef>
                <a:spcPts val="601"/>
              </a:spcBef>
              <a:spcAft>
                <a:spcPts val="0"/>
              </a:spcAft>
              <a:buNone/>
            </a:pPr>
            <a:endParaRPr lang="ru-RU" sz="2800" dirty="0">
              <a:latin typeface="Century Schoolbook" pitchFamily="18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79640" y="2636999"/>
            <a:ext cx="5292359" cy="352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467544" y="404664"/>
            <a:ext cx="7992887" cy="26776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3. ИЗ ЧЕГО СОСТОИТ ВАШ ЗАВТРАК?</a:t>
            </a: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а) из овсяной каши и какого-нибудь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напитка (3 б 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б) из жареной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пищи (2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в) из одного только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напитка (1 б).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1640" y="3282119"/>
            <a:ext cx="3245400" cy="266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140000" y="3333959"/>
            <a:ext cx="3824279" cy="2562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3"/>
          <p:cNvSpPr/>
          <p:nvPr/>
        </p:nvSpPr>
        <p:spPr>
          <a:xfrm>
            <a:off x="683640" y="188640"/>
            <a:ext cx="7704359" cy="3385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compatLnSpc="0"/>
          <a:lstStyle/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1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4. ЧАСТО ЛИ ВЫ В ТЕЧЕНИЕ ДНЯ ПЕРЕКУСЫВАЕТЕ В ПРОМЕЖУТКАХ МЕЖДУ ЗАВТРАКОМ, ОБЕДОМ И УЖИНОМ?</a:t>
            </a: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а)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никогда (1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б) один-два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раза (3 б);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2800" b="0" i="0" u="none" strike="noStrike" dirty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в) три раза и </a:t>
            </a:r>
            <a:r>
              <a:rPr lang="ru-RU" sz="2800" b="0" i="0" u="none" strike="noStrike" dirty="0" smtClean="0">
                <a:solidFill>
                  <a:srgbClr val="000000"/>
                </a:solidFill>
                <a:latin typeface="Century Schoolbook" pitchFamily="18"/>
                <a:ea typeface="Lucida Sans Unicode" pitchFamily="2"/>
                <a:cs typeface="Tahoma" pitchFamily="2"/>
              </a:rPr>
              <a:t>больше (2 б).</a:t>
            </a: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  <a:p>
            <a: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ru-RU" sz="2800" b="0" i="0" u="none" strike="noStrike" dirty="0">
              <a:solidFill>
                <a:srgbClr val="000000"/>
              </a:solidFill>
              <a:latin typeface="Century Schoolbook" pitchFamily="18"/>
              <a:ea typeface="Lucida Sans Unicode" pitchFamily="2"/>
              <a:cs typeface="Tahoma" pitchFamily="2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5640" y="3213000"/>
            <a:ext cx="4328279" cy="3244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Обычный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бычный 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852</Words>
  <Application>Microsoft Office PowerPoint</Application>
  <PresentationFormat>Экран (4:3)</PresentationFormat>
  <Paragraphs>102</Paragraphs>
  <Slides>23</Slides>
  <Notes>23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Обычный</vt:lpstr>
      <vt:lpstr>Обычный 1</vt:lpstr>
      <vt:lpstr>Обычный 2</vt:lpstr>
      <vt:lpstr>Обычный 3</vt:lpstr>
      <vt:lpstr> Здоровое питание</vt:lpstr>
      <vt:lpstr>Презентация PowerPoint</vt:lpstr>
      <vt:lpstr>Презентация PowerPoint</vt:lpstr>
      <vt:lpstr>Презентация PowerPoint</vt:lpstr>
      <vt:lpstr>     ПОСЛОВИЦЫ О ПИТАНИИ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ожирение?</vt:lpstr>
      <vt:lpstr>это неправильно!</vt:lpstr>
      <vt:lpstr>Чтобы быть здоровым, нужно правильно питаться</vt:lpstr>
      <vt:lpstr>Что такое анорексия?</vt:lpstr>
      <vt:lpstr>Правила здорового питания</vt:lpstr>
      <vt:lpstr>Ничего нету дороже, Чем здоровье в жизни нашей! Витамины вам помогут,  Также вам помогут каши!  Ешьте больше фруктов, дети, Не ленитесь упражняться,  Чтобы быть всегда в расцвете,  Нужно спортом заниматься!  Кушать надо часто, мало, Пейте воду в промежутках! Будет радость для суставов, Будет радость  для желудка!                                     Вероника Скворцова                                                уч. 11-Б класса</vt:lpstr>
      <vt:lpstr> Крепкого здоровья тебе и твоим близким!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Здоровое питание</dc:title>
  <dc:creator>Nataly</dc:creator>
  <cp:lastModifiedBy>Nataly</cp:lastModifiedBy>
  <cp:revision>9</cp:revision>
  <dcterms:modified xsi:type="dcterms:W3CDTF">2013-11-12T18:05:25Z</dcterms:modified>
</cp:coreProperties>
</file>