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6" r:id="rId5"/>
    <p:sldId id="263" r:id="rId6"/>
    <p:sldId id="268" r:id="rId7"/>
    <p:sldId id="260" r:id="rId8"/>
    <p:sldId id="264" r:id="rId9"/>
    <p:sldId id="258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A202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7A8A-23BF-4F13-B946-10350215799B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7F7C4A-1EB5-480C-A449-D7B0D468C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6DA9-C219-4124-8B4E-6E98CB31B3AA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3A34-36A7-407C-BA43-03CF9CDC4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895F7-8639-4542-87BD-0BC5BEE96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BB94-47D3-466E-AE6D-AE9F22559F3F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851D-F3FC-4B52-A255-D166DF32A9BC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B5A8-3142-46DF-A2F8-4C371CBAE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1182-4B1E-43DD-9C73-79FB2159EBBE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F373B1-0367-404A-BBA8-5AE2053D9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7AD28-E51F-436C-82A2-5939919D455E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7D15-99BF-483D-8ADE-FB9CCF2AC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1303-94F6-400F-839A-7CAD20754C2B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5CE2448-3D91-4292-BFE7-DFC218FDE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95509-F03B-4EF6-B183-C7665926B785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E0010-D2DB-46AD-A07C-8F06D568A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DF088-1B66-496D-A79C-AC242DC10FBE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89B0DF-C5A6-4CD8-8C09-88562C363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636397-5DFA-4F6B-A6AC-EDBE40629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C192-143C-47A9-9DC7-3614CD7A3547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A81FC-8283-47BF-A3F1-F480D85AA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EE71-F11B-4C9A-9CAC-C9D9F9E5DD99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4F7BE2-E7A9-4BC1-B15F-65BCF3469BC3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41151C-EE98-4103-91F8-1F2327491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ransition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32562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3A6331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9.xml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solidFill>
                  <a:schemeClr val="bg1"/>
                </a:solidFill>
              </a:rPr>
              <a:t>phrasal verbs</a:t>
            </a:r>
            <a:endParaRPr lang="ru-RU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Фразовые глаголы</a:t>
            </a:r>
          </a:p>
        </p:txBody>
      </p:sp>
      <p:pic>
        <p:nvPicPr>
          <p:cNvPr id="1026" name="Picture 2" descr="http://www.200knig.ru/Pic3/Spotlight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07" y="2517799"/>
            <a:ext cx="3024336" cy="3871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v01.twirpx.net/0702/07022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548374"/>
            <a:ext cx="255270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взлетать на самолете </a:t>
            </a:r>
            <a:r>
              <a:rPr lang="en-US" u="sng" dirty="0" smtClean="0"/>
              <a:t>, </a:t>
            </a:r>
            <a:r>
              <a:rPr lang="ru-RU" u="sng" dirty="0"/>
              <a:t>снимать (</a:t>
            </a:r>
            <a:r>
              <a:rPr lang="ru-RU" u="sng" dirty="0" smtClean="0"/>
              <a:t>одежду</a:t>
            </a:r>
            <a:r>
              <a:rPr lang="en-US" u="sng" dirty="0"/>
              <a:t>)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</a:t>
            </a:r>
            <a:endParaRPr lang="ru-RU" sz="3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to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after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быть похожим на кого-то из родственников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пристраститься к чему-либо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5750" y="3143250"/>
            <a:ext cx="2786063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заняться чем-то новым; </a:t>
            </a:r>
            <a:r>
              <a:rPr lang="ru-RU" u="sng" dirty="0" smtClean="0"/>
              <a:t>занять </a:t>
            </a:r>
            <a:r>
              <a:rPr lang="ru-RU" u="sng" dirty="0"/>
              <a:t>время</a:t>
            </a:r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13" grpId="0" animBg="1"/>
      <p:bldP spid="20" grpId="0" animBg="1"/>
      <p:bldP spid="4" grpId="0" animBg="1"/>
      <p:bldP spid="4" grpId="1" animBg="1"/>
      <p:bldP spid="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214438" y="3857625"/>
            <a:ext cx="6669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Georgia" pitchFamily="18" charset="0"/>
              </a:rPr>
              <a:t>Thanks for watching!</a:t>
            </a:r>
            <a:endParaRPr lang="ru-RU" sz="5400">
              <a:latin typeface="Georgia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32562A"/>
                </a:solidFill>
              </a:rPr>
              <a:t>Содержание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504237" cy="4830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2" action="ppaction://hlinksldjump"/>
              </a:rPr>
              <a:t>Фразовый глагол </a:t>
            </a:r>
            <a:r>
              <a:rPr lang="en-US" sz="2400" i="1" dirty="0" smtClean="0">
                <a:hlinkClick r:id="rId2" action="ppaction://hlinksldjump"/>
              </a:rPr>
              <a:t>“</a:t>
            </a:r>
            <a:r>
              <a:rPr lang="en-US" sz="2400" b="1" i="1" dirty="0" smtClean="0">
                <a:hlinkClick r:id="rId2" action="ppaction://hlinksldjump"/>
              </a:rPr>
              <a:t>get</a:t>
            </a:r>
            <a:r>
              <a:rPr lang="en-US" sz="2400" i="1" dirty="0" smtClean="0">
                <a:hlinkClick r:id="rId3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4" action="ppaction://hlinksldjump"/>
              </a:rPr>
              <a:t>Фразовый глагол </a:t>
            </a:r>
            <a:r>
              <a:rPr lang="en-US" sz="2400" i="1" dirty="0" smtClean="0">
                <a:hlinkClick r:id="rId4" action="ppaction://hlinksldjump"/>
              </a:rPr>
              <a:t>“</a:t>
            </a:r>
            <a:r>
              <a:rPr lang="en-US" sz="2400" b="1" i="1" dirty="0" smtClean="0">
                <a:hlinkClick r:id="rId4" action="ppaction://hlinksldjump"/>
              </a:rPr>
              <a:t>go</a:t>
            </a:r>
            <a:r>
              <a:rPr lang="en-US" sz="2400" i="1" dirty="0" smtClean="0">
                <a:hlinkClick r:id="rId2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5" action="ppaction://hlinksldjump"/>
              </a:rPr>
              <a:t>Фразовый глагол </a:t>
            </a:r>
            <a:r>
              <a:rPr lang="en-US" sz="2400" i="1" dirty="0" smtClean="0">
                <a:hlinkClick r:id="rId5" action="ppaction://hlinksldjump"/>
              </a:rPr>
              <a:t>“</a:t>
            </a:r>
            <a:r>
              <a:rPr lang="en-US" sz="2400" b="1" i="1" dirty="0" smtClean="0">
                <a:hlinkClick r:id="rId5" action="ppaction://hlinksldjump"/>
              </a:rPr>
              <a:t>bring</a:t>
            </a:r>
            <a:r>
              <a:rPr lang="en-US" sz="2400" i="1" dirty="0" smtClean="0">
                <a:hlinkClick r:id="rId6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7" action="ppaction://hlinksldjump"/>
              </a:rPr>
              <a:t>Фразовый глагол </a:t>
            </a:r>
            <a:r>
              <a:rPr lang="en-US" sz="2400" i="1" dirty="0" smtClean="0">
                <a:hlinkClick r:id="rId7" action="ppaction://hlinksldjump"/>
              </a:rPr>
              <a:t>“</a:t>
            </a:r>
            <a:r>
              <a:rPr lang="en-US" sz="2400" b="1" i="1" dirty="0" smtClean="0">
                <a:hlinkClick r:id="rId7" action="ppaction://hlinksldjump"/>
              </a:rPr>
              <a:t>put</a:t>
            </a:r>
            <a:r>
              <a:rPr lang="en-US" sz="2400" i="1" dirty="0" smtClean="0">
                <a:hlinkClick r:id="rId4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6" action="ppaction://hlinksldjump"/>
              </a:rPr>
              <a:t>Фразовый глагол </a:t>
            </a:r>
            <a:r>
              <a:rPr lang="en-US" sz="2400" i="1" dirty="0" smtClean="0">
                <a:hlinkClick r:id="rId6" action="ppaction://hlinksldjump"/>
              </a:rPr>
              <a:t>“</a:t>
            </a:r>
            <a:r>
              <a:rPr lang="en-US" sz="2400" b="1" i="1" dirty="0" smtClean="0">
                <a:hlinkClick r:id="rId6" action="ppaction://hlinksldjump"/>
              </a:rPr>
              <a:t>call</a:t>
            </a:r>
            <a:r>
              <a:rPr lang="en-US" sz="2400" i="1" dirty="0" smtClean="0">
                <a:hlinkClick r:id="rId8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8" action="ppaction://hlinksldjump"/>
              </a:rPr>
              <a:t>Фразовый глагол </a:t>
            </a:r>
            <a:r>
              <a:rPr lang="en-US" sz="2400" i="1" dirty="0" smtClean="0">
                <a:hlinkClick r:id="rId8" action="ppaction://hlinksldjump"/>
              </a:rPr>
              <a:t>“</a:t>
            </a:r>
            <a:r>
              <a:rPr lang="en-US" sz="2400" b="1" i="1" dirty="0" smtClean="0">
                <a:hlinkClick r:id="rId8" action="ppaction://hlinksldjump"/>
              </a:rPr>
              <a:t>set</a:t>
            </a:r>
            <a:r>
              <a:rPr lang="en-US" sz="2400" i="1" dirty="0" smtClean="0">
                <a:hlinkClick r:id="rId5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3" action="ppaction://hlinksldjump"/>
              </a:rPr>
              <a:t>Фразовый глагол </a:t>
            </a:r>
            <a:r>
              <a:rPr lang="en-US" sz="2400" i="1" dirty="0" smtClean="0">
                <a:hlinkClick r:id="rId3" action="ppaction://hlinksldjump"/>
              </a:rPr>
              <a:t>“</a:t>
            </a:r>
            <a:r>
              <a:rPr lang="en-US" sz="2400" b="1" i="1" dirty="0" smtClean="0">
                <a:hlinkClick r:id="rId3" action="ppaction://hlinksldjump"/>
              </a:rPr>
              <a:t>give</a:t>
            </a:r>
            <a:r>
              <a:rPr lang="en-US" sz="2400" i="1" dirty="0" smtClean="0">
                <a:hlinkClick r:id="rId3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9" action="ppaction://hlinksldjump"/>
              </a:rPr>
              <a:t>Фразовый глагол </a:t>
            </a:r>
            <a:r>
              <a:rPr lang="en-US" sz="2400" i="1" dirty="0" smtClean="0">
                <a:hlinkClick r:id="rId9" action="ppaction://hlinksldjump"/>
              </a:rPr>
              <a:t>“</a:t>
            </a:r>
            <a:r>
              <a:rPr lang="en-US" sz="2400" b="1" i="1" dirty="0">
                <a:hlinkClick r:id="rId9" action="ppaction://hlinksldjump"/>
              </a:rPr>
              <a:t>t</a:t>
            </a:r>
            <a:r>
              <a:rPr lang="en-US" sz="2400" b="1" i="1" dirty="0" smtClean="0">
                <a:hlinkClick r:id="rId9" action="ppaction://hlinksldjump"/>
              </a:rPr>
              <a:t>ake</a:t>
            </a:r>
            <a:r>
              <a:rPr lang="en-US" sz="2400" i="1" dirty="0" smtClean="0">
                <a:hlinkClick r:id="rId9" action="ppaction://hlinksldjump"/>
              </a:rPr>
              <a:t>”</a:t>
            </a:r>
            <a:endParaRPr lang="ru-RU" sz="2400" i="1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000375"/>
            <a:ext cx="2786062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расстраивать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 </a:t>
            </a:r>
            <a:r>
              <a:rPr lang="en-US" sz="3200" dirty="0" smtClean="0"/>
              <a:t>with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along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ладить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выздороветь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закончить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across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объяснять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3357563" y="4786313"/>
            <a:ext cx="23574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33" name="Стрелка вправо 32"/>
          <p:cNvSpPr/>
          <p:nvPr/>
        </p:nvSpPr>
        <p:spPr>
          <a:xfrm rot="16200000" flipH="1">
            <a:off x="4031457" y="3755231"/>
            <a:ext cx="938212" cy="714375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5750" y="4500563"/>
            <a:ext cx="29289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11" name="Стрелка вправо 10"/>
          <p:cNvSpPr/>
          <p:nvPr/>
        </p:nvSpPr>
        <p:spPr>
          <a:xfrm rot="13826292" flipH="1">
            <a:off x="5006976" y="3673475"/>
            <a:ext cx="938212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8292556" flipH="1">
            <a:off x="3135313" y="3676650"/>
            <a:ext cx="938212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143500" y="500063"/>
            <a:ext cx="3643313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57875" y="4500563"/>
            <a:ext cx="3071813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with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Подходить (об одежде)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without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875" y="4500563"/>
            <a:ext cx="3071813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through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5" y="1143000"/>
            <a:ext cx="371475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Получать опыт, проходить через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15063" y="5143500"/>
            <a:ext cx="2500312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Возрастать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Обходиться без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3500" y="500063"/>
            <a:ext cx="3643313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86375" y="1143000"/>
            <a:ext cx="342900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Испортиться, выйти из строя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5750" y="4500563"/>
            <a:ext cx="29289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 with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28625" y="5143500"/>
            <a:ext cx="25003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Заболеть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63" y="4786313"/>
            <a:ext cx="23574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after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00438" y="5429250"/>
            <a:ext cx="2071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Гнаться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00"/>
                            </p:stCondLst>
                            <p:childTnLst>
                              <p:par>
                                <p:cTn id="1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31" grpId="0" animBg="1"/>
      <p:bldP spid="11" grpId="0" animBg="1"/>
      <p:bldP spid="29" grpId="0" animBg="1"/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2" grpId="0" animBg="1"/>
      <p:bldP spid="32" grpId="1" animBg="1"/>
      <p:bldP spid="32" grpId="2" animBg="1"/>
      <p:bldP spid="34" grpId="0" animBg="1"/>
      <p:bldP spid="34" grpId="1" animBg="1"/>
      <p:bldP spid="34" grpId="2" animBg="1"/>
      <p:bldP spid="36" grpId="0" animBg="1"/>
      <p:bldP spid="36" grpId="1" animBg="1"/>
      <p:bldP spid="36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11" name="Стрелка вправо 10"/>
          <p:cNvSpPr/>
          <p:nvPr/>
        </p:nvSpPr>
        <p:spPr>
          <a:xfrm rot="13826292" flipH="1">
            <a:off x="5006976" y="3673475"/>
            <a:ext cx="938212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8292556" flipH="1">
            <a:off x="3135313" y="3676650"/>
            <a:ext cx="938212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воспитывать детей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about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round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привести в сознание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143500" y="5214938"/>
            <a:ext cx="3500438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выпускать, опубликовать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осуществлять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2925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приносить доход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back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1500" y="5072063"/>
            <a:ext cx="3214688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вызывать воспоминания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29" grpId="0" animBg="1"/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11" name="Стрелка вправо 10"/>
          <p:cNvSpPr/>
          <p:nvPr/>
        </p:nvSpPr>
        <p:spPr>
          <a:xfrm rot="13826292" flipH="1">
            <a:off x="5006976" y="3673475"/>
            <a:ext cx="938212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8292556" flipH="1">
            <a:off x="3135313" y="3676650"/>
            <a:ext cx="938212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надеть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through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откладывать, убирать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143500" y="5214938"/>
            <a:ext cx="3500438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соединить по телефону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потушить</a:t>
            </a:r>
            <a:r>
              <a:rPr lang="en-US" u="sng" dirty="0"/>
              <a:t> (</a:t>
            </a:r>
            <a:r>
              <a:rPr lang="ru-RU" u="sng" dirty="0"/>
              <a:t>огонь</a:t>
            </a:r>
            <a:r>
              <a:rPr lang="en-US" u="sng" dirty="0"/>
              <a:t>)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29250" y="1114698"/>
            <a:ext cx="3214688" cy="4137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откладывать, переносить срок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with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1500" y="5072063"/>
            <a:ext cx="3214688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соглашаться, смириться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588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29" grpId="0" animBg="1"/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29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000375"/>
            <a:ext cx="2786062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отменять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for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5" y="1143000"/>
            <a:ext cx="36433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звать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навещать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71813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просить о помощи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29188" y="500063"/>
            <a:ext cx="38576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072063" y="1143000"/>
            <a:ext cx="3643312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/>
              <a:t>заходить, наносить визит</a:t>
            </a:r>
            <a:endParaRPr lang="ru-RU" sz="1700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back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задерживать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aside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оставлять, откладывать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устанавливать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00375"/>
            <a:ext cx="2357437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u="sng" dirty="0"/>
              <a:t>отправляться</a:t>
            </a:r>
            <a:endParaRPr lang="ru-RU" u="sng" dirty="0">
              <a:effectLst/>
            </a:endParaRP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back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вернуть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сдаваться, прекращать попытки, бросить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открыть секрет, выдать; отдавать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14489" y="3149682"/>
            <a:ext cx="2357437" cy="43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раздать</a:t>
            </a: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0" grpId="0" animBg="1"/>
      <p:bldP spid="4" grpId="0" animBg="1"/>
      <p:bldP spid="4" grpId="1" animBg="1"/>
      <p:bldP spid="4" grpId="2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</TotalTime>
  <Words>210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Фразовые глаголы</vt:lpstr>
      <vt:lpstr>Содержание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StartSoft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Фразовые глаголы</dc:title>
  <dc:creator>Мастер</dc:creator>
  <cp:lastModifiedBy>217</cp:lastModifiedBy>
  <cp:revision>27</cp:revision>
  <dcterms:created xsi:type="dcterms:W3CDTF">2013-02-01T20:46:57Z</dcterms:created>
  <dcterms:modified xsi:type="dcterms:W3CDTF">2013-02-11T10:52:41Z</dcterms:modified>
</cp:coreProperties>
</file>