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78" r:id="rId21"/>
    <p:sldId id="300" r:id="rId22"/>
    <p:sldId id="301" r:id="rId23"/>
    <p:sldId id="29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864" y="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30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85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11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0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35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14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33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99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07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44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1EE37-F859-4093-AD12-2FAA4413980E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4015D-8AED-4F8C-B3D4-5C21488DD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057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PRESENTATION:</a:t>
            </a:r>
            <a:br>
              <a:rPr lang="en-GB" b="1" dirty="0" smtClean="0">
                <a:solidFill>
                  <a:srgbClr val="C00000"/>
                </a:solidFill>
              </a:rPr>
            </a:br>
            <a:r>
              <a:rPr lang="en-GB" sz="2800" b="1" dirty="0" smtClean="0">
                <a:solidFill>
                  <a:srgbClr val="0070C0"/>
                </a:solidFill>
              </a:rPr>
              <a:t>TYPES OF HOLIDAY</a:t>
            </a:r>
            <a:r>
              <a:rPr lang="en-GB" sz="2800" b="1" dirty="0">
                <a:solidFill>
                  <a:srgbClr val="0070C0"/>
                </a:solidFill>
              </a:rPr>
              <a:t>S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Beach holiday/ cruise/safari/sightseeing tour/activity holiday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97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TREKKING</a:t>
            </a:r>
            <a:endParaRPr lang="ru-RU" dirty="0"/>
          </a:p>
        </p:txBody>
      </p:sp>
      <p:pic>
        <p:nvPicPr>
          <p:cNvPr id="8194" name="Picture 2" descr="Z:\English Teacher\1 категория\Шариповна\5 класс презентация урока\Himalays\trekk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9561" y="1268760"/>
            <a:ext cx="6000791" cy="44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59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WHITE WATER RAFTING</a:t>
            </a:r>
            <a:endParaRPr lang="ru-RU" dirty="0"/>
          </a:p>
        </p:txBody>
      </p:sp>
      <p:pic>
        <p:nvPicPr>
          <p:cNvPr id="10242" name="Picture 2" descr="Z:\English Teacher\1 категория\Шариповна\5 класс презентация урока\Himalays\white-water raftin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8217" y="1340768"/>
            <a:ext cx="6369499" cy="478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91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SPAIN </a:t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sz="4000" b="1" dirty="0" smtClean="0">
                <a:solidFill>
                  <a:srgbClr val="FF0000"/>
                </a:solidFill>
              </a:rPr>
              <a:t>(BEACH HOLIDAYS)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C000"/>
                </a:solidFill>
              </a:rPr>
              <a:t>POOL</a:t>
            </a:r>
          </a:p>
          <a:p>
            <a:r>
              <a:rPr lang="en-GB" dirty="0" smtClean="0">
                <a:solidFill>
                  <a:srgbClr val="FFC000"/>
                </a:solidFill>
              </a:rPr>
              <a:t>APARTMENTS BY THE SEA</a:t>
            </a:r>
          </a:p>
          <a:p>
            <a:r>
              <a:rPr lang="en-GB" dirty="0" smtClean="0">
                <a:solidFill>
                  <a:srgbClr val="FFC000"/>
                </a:solidFill>
              </a:rPr>
              <a:t>INDOOR LEISURE CENTRE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1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(SWIM IN) </a:t>
            </a:r>
            <a:r>
              <a:rPr lang="en-GB" b="1" dirty="0" smtClean="0">
                <a:solidFill>
                  <a:srgbClr val="FF0000"/>
                </a:solidFill>
              </a:rPr>
              <a:t>THE POOL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Z:\English Teacher\1 категория\Шариповна\5 класс презентация урока\Spain\poo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060848"/>
            <a:ext cx="8229600" cy="331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19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(</a:t>
            </a:r>
            <a:r>
              <a:rPr lang="en-GB" b="1" dirty="0" smtClean="0"/>
              <a:t>STAY IN THE</a:t>
            </a:r>
            <a:r>
              <a:rPr lang="en-GB" dirty="0" smtClean="0"/>
              <a:t>) </a:t>
            </a:r>
            <a:r>
              <a:rPr lang="en-GB" b="1" dirty="0" smtClean="0">
                <a:solidFill>
                  <a:srgbClr val="FF0000"/>
                </a:solidFill>
              </a:rPr>
              <a:t>APARTMENTS BY THE SEA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Z:\English Teacher\1 категория\Шариповна\5 класс презентация урока\Spain\sea-view apartment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72" y="1600200"/>
            <a:ext cx="775325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23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(</a:t>
            </a:r>
            <a:r>
              <a:rPr lang="en-GB" b="1" dirty="0" smtClean="0"/>
              <a:t>RELAX IN THE </a:t>
            </a:r>
            <a:r>
              <a:rPr lang="en-GB" dirty="0" smtClean="0"/>
              <a:t>)</a:t>
            </a:r>
            <a:r>
              <a:rPr lang="en-GB" b="1" dirty="0" smtClean="0">
                <a:solidFill>
                  <a:srgbClr val="FF0000"/>
                </a:solidFill>
              </a:rPr>
              <a:t>INDOOR LEISURE CENTRE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314" name="Picture 2" descr="Z:\English Teacher\1 категория\Шариповна\5 класс презентация урока\Spain\leisure cent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9169" y="1600200"/>
            <a:ext cx="646566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93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5000" b="1" dirty="0" smtClean="0">
                <a:solidFill>
                  <a:srgbClr val="C00000"/>
                </a:solidFill>
              </a:rPr>
              <a:t>EGYPT</a:t>
            </a:r>
            <a:br>
              <a:rPr lang="en-GB" sz="5000" b="1" dirty="0" smtClean="0">
                <a:solidFill>
                  <a:srgbClr val="C00000"/>
                </a:solidFill>
              </a:rPr>
            </a:br>
            <a:r>
              <a:rPr lang="en-GB" sz="5000" b="1" dirty="0" smtClean="0">
                <a:solidFill>
                  <a:srgbClr val="C00000"/>
                </a:solidFill>
              </a:rPr>
              <a:t>(</a:t>
            </a:r>
            <a:r>
              <a:rPr lang="en-GB" sz="4000" b="1" dirty="0" smtClean="0">
                <a:solidFill>
                  <a:srgbClr val="C00000"/>
                </a:solidFill>
              </a:rPr>
              <a:t>CRUISE/SIGHTSEEING TOUR</a:t>
            </a:r>
            <a:r>
              <a:rPr lang="en-GB" sz="5000" b="1" dirty="0" smtClean="0">
                <a:solidFill>
                  <a:srgbClr val="C00000"/>
                </a:solidFill>
              </a:rPr>
              <a:t>)</a:t>
            </a:r>
            <a:endParaRPr lang="ru-RU" sz="5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LUXOR TEMPLE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VALLEY OF THE KINGS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5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IRELAND</a:t>
            </a:r>
            <a:br>
              <a:rPr lang="en-GB" b="1" dirty="0" smtClean="0">
                <a:solidFill>
                  <a:srgbClr val="00B050"/>
                </a:solidFill>
              </a:rPr>
            </a:br>
            <a:r>
              <a:rPr lang="en-GB" sz="4000" b="1" dirty="0" smtClean="0">
                <a:solidFill>
                  <a:srgbClr val="00B050"/>
                </a:solidFill>
              </a:rPr>
              <a:t>(SIGHTSEEING TOUR)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r>
              <a:rPr lang="en-GB" b="1" dirty="0" smtClean="0">
                <a:solidFill>
                  <a:srgbClr val="0070C0"/>
                </a:solidFill>
              </a:rPr>
              <a:t>ENJOY BEATIFUL COUNTRYSIDE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VISIT MAGNIFICIENT CASTLES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DO SHOPPING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2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ENJOY BEAUTIFUL COUNTRYSIDE</a:t>
            </a:r>
            <a:endParaRPr lang="ru-RU" dirty="0"/>
          </a:p>
        </p:txBody>
      </p:sp>
      <p:pic>
        <p:nvPicPr>
          <p:cNvPr id="16386" name="Picture 2" descr="Z:\English Teacher\1 категория\Шариповна\5 класс презентация урока\IRELAND\IRELAND LANDSCAP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6250" y="1600200"/>
            <a:ext cx="60315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10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VISIT MAGNIFICIENT CASTLES</a:t>
            </a:r>
            <a:endParaRPr lang="ru-RU" dirty="0"/>
          </a:p>
        </p:txBody>
      </p:sp>
      <p:pic>
        <p:nvPicPr>
          <p:cNvPr id="17410" name="Picture 2" descr="Z:\English Teacher\1 категория\Шариповна\5 класс презентация урока\IRELAND\CASTLES OF IRELA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7" y="1198682"/>
            <a:ext cx="6159350" cy="492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82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THE WORDS TO REMEMBER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 smtClean="0"/>
              <a:t>Do extreme sports</a:t>
            </a:r>
          </a:p>
          <a:p>
            <a:r>
              <a:rPr lang="en-GB" dirty="0" smtClean="0"/>
              <a:t>I am keen on (mountaineering)</a:t>
            </a:r>
          </a:p>
          <a:p>
            <a:r>
              <a:rPr lang="en-GB" dirty="0" smtClean="0"/>
              <a:t>I am fond of (rock climbing)</a:t>
            </a:r>
          </a:p>
          <a:p>
            <a:r>
              <a:rPr lang="en-GB" dirty="0" smtClean="0"/>
              <a:t>I am crazy about (white water rafting)</a:t>
            </a:r>
          </a:p>
          <a:p>
            <a:r>
              <a:rPr lang="en-GB" dirty="0" smtClean="0"/>
              <a:t>I like to relax in (leisure centres)</a:t>
            </a:r>
          </a:p>
          <a:p>
            <a:r>
              <a:rPr lang="en-GB" dirty="0" smtClean="0"/>
              <a:t>I love visiting historical sites</a:t>
            </a:r>
          </a:p>
          <a:p>
            <a:r>
              <a:rPr lang="en-GB" dirty="0" smtClean="0"/>
              <a:t>I prefer (trekking)</a:t>
            </a:r>
          </a:p>
          <a:p>
            <a:r>
              <a:rPr lang="en-GB" dirty="0" smtClean="0"/>
              <a:t>I enjoy staying in excellent camps</a:t>
            </a:r>
          </a:p>
          <a:p>
            <a:r>
              <a:rPr lang="en-GB" dirty="0" smtClean="0"/>
              <a:t>I’d like to join in (wildlife tours)</a:t>
            </a:r>
          </a:p>
          <a:p>
            <a:r>
              <a:rPr lang="en-GB" dirty="0" smtClean="0"/>
              <a:t>I want to experience the beauty of (Mount Kilimanjaro)</a:t>
            </a:r>
          </a:p>
          <a:p>
            <a:r>
              <a:rPr lang="en-GB" dirty="0" smtClean="0"/>
              <a:t>Go to safari</a:t>
            </a:r>
          </a:p>
          <a:p>
            <a:r>
              <a:rPr lang="en-GB" dirty="0" smtClean="0"/>
              <a:t>Take a wonderful cruise </a:t>
            </a:r>
          </a:p>
          <a:p>
            <a:r>
              <a:rPr lang="en-GB" dirty="0" smtClean="0"/>
              <a:t>Go on a sightseeing tour</a:t>
            </a:r>
          </a:p>
          <a:p>
            <a:r>
              <a:rPr lang="en-GB" dirty="0" smtClean="0"/>
              <a:t>Try beach holidays</a:t>
            </a:r>
          </a:p>
          <a:p>
            <a:r>
              <a:rPr lang="en-GB" dirty="0" smtClean="0"/>
              <a:t>Take up activity holidays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33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 YOUR SHOPPING</a:t>
            </a:r>
            <a:endParaRPr lang="ru-RU" dirty="0"/>
          </a:p>
        </p:txBody>
      </p:sp>
      <p:pic>
        <p:nvPicPr>
          <p:cNvPr id="18434" name="Picture 2" descr="Z:\English Teacher\1 категория\Шариповна\5 класс презентация урока\IRELAND\shopp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128648"/>
            <a:ext cx="6815004" cy="453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38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TOURIST SITE PRESENTATION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Make your own presentation of any country or tourist spot.</a:t>
            </a:r>
          </a:p>
          <a:p>
            <a:r>
              <a:rPr lang="en-US" dirty="0" smtClean="0"/>
              <a:t>1</a:t>
            </a:r>
            <a:r>
              <a:rPr lang="en-US" dirty="0"/>
              <a:t>) Type of holiday; 2) </a:t>
            </a:r>
            <a:r>
              <a:rPr lang="en-US" dirty="0" smtClean="0"/>
              <a:t>Place; </a:t>
            </a:r>
            <a:r>
              <a:rPr lang="en-US" dirty="0"/>
              <a:t>3) Means of transport; 4)Activities + impressions. </a:t>
            </a:r>
          </a:p>
          <a:p>
            <a:r>
              <a:rPr lang="en-US" dirty="0"/>
              <a:t>Use the expressions: I would choose the plane to get to/I would recommend beach holidays because you can…/ it’s </a:t>
            </a:r>
            <a:r>
              <a:rPr lang="en-US" dirty="0" smtClean="0"/>
              <a:t>really/exciting, boring/enjoyable/tiring/dangerous, fun, </a:t>
            </a:r>
            <a:r>
              <a:rPr lang="en-US" dirty="0"/>
              <a:t>etc.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00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TASK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1. Make your own presentations with the new words</a:t>
            </a:r>
          </a:p>
          <a:p>
            <a:r>
              <a:rPr lang="en-GB" dirty="0" smtClean="0"/>
              <a:t>2. WB: ex 1-2, p. 71</a:t>
            </a:r>
            <a:endParaRPr lang="ru-RU" dirty="0" smtClean="0"/>
          </a:p>
          <a:p>
            <a:r>
              <a:rPr lang="ru-RU" dirty="0" smtClean="0"/>
              <a:t>3. </a:t>
            </a:r>
            <a:r>
              <a:rPr lang="en-GB" dirty="0" smtClean="0"/>
              <a:t>Learn new words by heart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45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END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THANKS EVERYBODY FOR  YOUR ATTENTION!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71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(</a:t>
            </a:r>
            <a:r>
              <a:rPr lang="en-GB" dirty="0" smtClean="0"/>
              <a:t>GO ON</a:t>
            </a:r>
            <a:r>
              <a:rPr lang="ru-RU" dirty="0" smtClean="0"/>
              <a:t>)</a:t>
            </a:r>
            <a:r>
              <a:rPr lang="en-GB" dirty="0" smtClean="0"/>
              <a:t> BEACH HOLIDAY</a:t>
            </a:r>
            <a:endParaRPr lang="ru-RU" dirty="0"/>
          </a:p>
        </p:txBody>
      </p:sp>
      <p:pic>
        <p:nvPicPr>
          <p:cNvPr id="1026" name="Picture 2" descr="Z:\English Teacher\1 категория\Шариповна\5 класс презентация урока\beach holiday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247779"/>
            <a:ext cx="6624736" cy="441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11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en-GB" sz="3200" b="1" dirty="0" smtClean="0">
                <a:solidFill>
                  <a:srgbClr val="FF0000"/>
                </a:solidFill>
              </a:rPr>
              <a:t>take a wonderful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en-GB" b="1" dirty="0" smtClean="0">
                <a:solidFill>
                  <a:srgbClr val="FF0000"/>
                </a:solidFill>
              </a:rPr>
              <a:t> CRUISE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Z:\English Teacher\1 категория\Шариповна\5 класс презентация урока\cruis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211442" cy="448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0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en-GB" b="1" dirty="0" smtClean="0">
                <a:solidFill>
                  <a:srgbClr val="FF0000"/>
                </a:solidFill>
              </a:rPr>
              <a:t>GO TO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en-GB" b="1" dirty="0" smtClean="0">
                <a:solidFill>
                  <a:srgbClr val="FF0000"/>
                </a:solidFill>
              </a:rPr>
              <a:t> SAFARI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Z:\English Teacher\1 категория\Шариповна\5 класс презентация урока\safar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7" y="1090810"/>
            <a:ext cx="6120680" cy="406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02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en-GB" b="1" dirty="0" smtClean="0">
                <a:solidFill>
                  <a:srgbClr val="FF0000"/>
                </a:solidFill>
              </a:rPr>
              <a:t>TAKE UP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en-GB" b="1" dirty="0" smtClean="0">
                <a:solidFill>
                  <a:srgbClr val="FF0000"/>
                </a:solidFill>
              </a:rPr>
              <a:t> ACTIVITY HOLIDAY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Z:\English Teacher\1 категория\Шариповна\5 класс презентация урока\activity holiday.sky div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3962" y="1600200"/>
            <a:ext cx="659607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89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DISCOVER THE HIMALAYS</a:t>
            </a:r>
            <a:br>
              <a:rPr lang="en-GB" b="1" dirty="0" smtClean="0">
                <a:solidFill>
                  <a:srgbClr val="00B050"/>
                </a:solidFill>
              </a:rPr>
            </a:br>
            <a:r>
              <a:rPr lang="en-GB" b="1" dirty="0" smtClean="0">
                <a:solidFill>
                  <a:srgbClr val="00B050"/>
                </a:solidFill>
              </a:rPr>
              <a:t>(ACTIVITY HOLIDAYS)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ROCK CLIMBING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MOUNTAINEERING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TREKKING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MOUNTAIN BIKING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WHITE WATER RAFTING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78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ROCK CLIMBING</a:t>
            </a:r>
            <a:endParaRPr lang="ru-RU" dirty="0"/>
          </a:p>
        </p:txBody>
      </p:sp>
      <p:pic>
        <p:nvPicPr>
          <p:cNvPr id="6147" name="Picture 3" descr="Z:\English Teacher\1 категория\Шариповна\5 класс презентация урока\Himalays\rock-climb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1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MOUNTAINEERING</a:t>
            </a:r>
            <a:endParaRPr lang="ru-RU" dirty="0"/>
          </a:p>
        </p:txBody>
      </p:sp>
      <p:pic>
        <p:nvPicPr>
          <p:cNvPr id="7170" name="Picture 2" descr="Z:\English Teacher\1 категория\Шариповна\5 класс презентация урока\Himalays\mountaineer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7670" y="1600200"/>
            <a:ext cx="368865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10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303</Words>
  <Application>Microsoft Office PowerPoint</Application>
  <PresentationFormat>Экран (4:3)</PresentationFormat>
  <Paragraphs>59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PRESENTATION: TYPES OF HOLIDAYS</vt:lpstr>
      <vt:lpstr>THE WORDS TO REMEMBER</vt:lpstr>
      <vt:lpstr>(GO ON) BEACH HOLIDAY</vt:lpstr>
      <vt:lpstr>(take a wonderful) CRUISE </vt:lpstr>
      <vt:lpstr>(GO TO) SAFARI</vt:lpstr>
      <vt:lpstr>(TAKE UP) ACTIVITY HOLIDAY</vt:lpstr>
      <vt:lpstr>DISCOVER THE HIMALAYS (ACTIVITY HOLIDAYS)</vt:lpstr>
      <vt:lpstr>ROCK CLIMBING</vt:lpstr>
      <vt:lpstr>MOUNTAINEERING</vt:lpstr>
      <vt:lpstr>TREKKING</vt:lpstr>
      <vt:lpstr>WHITE WATER RAFTING</vt:lpstr>
      <vt:lpstr>SPAIN  (BEACH HOLIDAYS)</vt:lpstr>
      <vt:lpstr>(SWIM IN) THE POOL</vt:lpstr>
      <vt:lpstr>(STAY IN THE) APARTMENTS BY THE SEA</vt:lpstr>
      <vt:lpstr>(RELAX IN THE )INDOOR LEISURE CENTRE</vt:lpstr>
      <vt:lpstr>EGYPT (CRUISE/SIGHTSEEING TOUR)</vt:lpstr>
      <vt:lpstr>IRELAND (SIGHTSEEING TOUR)</vt:lpstr>
      <vt:lpstr>ENJOY BEAUTIFUL COUNTRYSIDE</vt:lpstr>
      <vt:lpstr>VISIT MAGNIFICIENT CASTLES</vt:lpstr>
      <vt:lpstr>DO YOUR SHOPPING</vt:lpstr>
      <vt:lpstr>TOURIST SITE PRESENTATION</vt:lpstr>
      <vt:lpstr>HOME TASK</vt:lpstr>
      <vt:lpstr>THE END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HOLIDAY</dc:title>
  <dc:creator>Иван Иванов</dc:creator>
  <cp:lastModifiedBy>Иван Иванов</cp:lastModifiedBy>
  <cp:revision>43</cp:revision>
  <cp:lastPrinted>2015-08-21T17:59:20Z</cp:lastPrinted>
  <dcterms:created xsi:type="dcterms:W3CDTF">2015-04-08T19:38:38Z</dcterms:created>
  <dcterms:modified xsi:type="dcterms:W3CDTF">2015-08-27T18:19:27Z</dcterms:modified>
</cp:coreProperties>
</file>