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5" r:id="rId2"/>
    <p:sldId id="258" r:id="rId3"/>
    <p:sldId id="259" r:id="rId4"/>
    <p:sldId id="260" r:id="rId5"/>
    <p:sldId id="261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C26C33E-442E-4A2F-AA05-2906D9C2CD23}" type="datetimeFigureOut">
              <a:rPr lang="ru-RU" smtClean="0"/>
              <a:t>03.06.2015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179FB3A-E739-488B-B4F9-12C7B5F6AFDC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7.png"/><Relationship Id="rId7" Type="http://schemas.openxmlformats.org/officeDocument/2006/relationships/image" Target="../media/image1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548680"/>
            <a:ext cx="5105400" cy="3600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052736"/>
            <a:ext cx="4248472" cy="5256584"/>
          </a:xfrm>
        </p:spPr>
        <p:txBody>
          <a:bodyPr/>
          <a:lstStyle/>
          <a:p>
            <a:pPr algn="l"/>
            <a:endParaRPr lang="en-US" sz="3200" dirty="0" smtClean="0"/>
          </a:p>
          <a:p>
            <a:pPr algn="l"/>
            <a:r>
              <a:rPr lang="en-US" sz="3200" dirty="0" smtClean="0"/>
              <a:t>1.Everything is good in its </a:t>
            </a:r>
            <a:r>
              <a:rPr lang="en-US" sz="3200" dirty="0" smtClean="0">
                <a:solidFill>
                  <a:srgbClr val="FF0000"/>
                </a:solidFill>
              </a:rPr>
              <a:t>season</a:t>
            </a:r>
            <a:r>
              <a:rPr lang="en-US" sz="3200" dirty="0" smtClean="0"/>
              <a:t>.</a:t>
            </a:r>
          </a:p>
          <a:p>
            <a:pPr algn="l"/>
            <a:r>
              <a:rPr lang="en-US" sz="3200" dirty="0" smtClean="0"/>
              <a:t>2. It’s </a:t>
            </a:r>
            <a:r>
              <a:rPr lang="en-US" sz="3200" dirty="0" smtClean="0">
                <a:solidFill>
                  <a:srgbClr val="FF0000"/>
                </a:solidFill>
              </a:rPr>
              <a:t>raining</a:t>
            </a:r>
            <a:r>
              <a:rPr lang="en-US" sz="3200" dirty="0" smtClean="0"/>
              <a:t> cats and dogs.</a:t>
            </a:r>
          </a:p>
          <a:p>
            <a:pPr algn="l"/>
            <a:r>
              <a:rPr lang="en-US" sz="3200" dirty="0" smtClean="0"/>
              <a:t>3. After </a:t>
            </a:r>
            <a:r>
              <a:rPr lang="en-US" sz="3200" dirty="0" smtClean="0">
                <a:solidFill>
                  <a:srgbClr val="FF0000"/>
                </a:solidFill>
              </a:rPr>
              <a:t>rain</a:t>
            </a:r>
            <a:r>
              <a:rPr lang="en-US" sz="3200" dirty="0" smtClean="0"/>
              <a:t> comes fair </a:t>
            </a:r>
            <a:r>
              <a:rPr lang="en-US" sz="3200" dirty="0" smtClean="0">
                <a:solidFill>
                  <a:srgbClr val="FF0000"/>
                </a:solidFill>
              </a:rPr>
              <a:t>weather</a:t>
            </a:r>
            <a:r>
              <a:rPr lang="en-US" sz="3200" dirty="0" smtClean="0"/>
              <a:t>.</a:t>
            </a:r>
          </a:p>
          <a:p>
            <a:pPr marL="457200" indent="-457200" algn="l">
              <a:buAutoNum type="arabicPeriod"/>
            </a:pPr>
            <a:endParaRPr lang="en-US" dirty="0" smtClean="0"/>
          </a:p>
          <a:p>
            <a:pPr marL="457200" indent="-457200" algn="l">
              <a:buAutoNum type="arabicPeriod"/>
            </a:pPr>
            <a:r>
              <a:rPr lang="en-US" dirty="0" smtClean="0"/>
              <a:t>We are going to talk about…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09"/>
            <a:ext cx="2699792" cy="22292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5906"/>
            <a:ext cx="2699792" cy="24692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1128"/>
            <a:ext cx="2699792" cy="22768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609"/>
            <a:ext cx="2145637" cy="21456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2172246"/>
            <a:ext cx="2123728" cy="20742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246538"/>
            <a:ext cx="2145637" cy="261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56992"/>
            <a:ext cx="7369838" cy="309634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What is your favorite season and month?</a:t>
            </a:r>
            <a:b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My favorite season(s) is/are …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my favorite month(s) is/are …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53" y="0"/>
            <a:ext cx="2403638" cy="18748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974" y="1869624"/>
            <a:ext cx="3934699" cy="1487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501" y="-20536"/>
            <a:ext cx="2911260" cy="19408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785" y="0"/>
            <a:ext cx="3382162" cy="189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7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218" y="18864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Let’s describe the pictures!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WHAT ARE PEOPLE DOING?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609416"/>
            <a:ext cx="7156648" cy="4846320"/>
          </a:xfrm>
        </p:spPr>
        <p:txBody>
          <a:bodyPr/>
          <a:lstStyle/>
          <a:p>
            <a:r>
              <a:rPr lang="en-US" dirty="0" smtClean="0"/>
              <a:t>PICK FLOWERS</a:t>
            </a:r>
          </a:p>
          <a:p>
            <a:r>
              <a:rPr lang="en-US" dirty="0" smtClean="0"/>
              <a:t>PLAY IN THE SNOW</a:t>
            </a:r>
          </a:p>
          <a:p>
            <a:r>
              <a:rPr lang="en-US" dirty="0" smtClean="0"/>
              <a:t>RAKE LEAVES</a:t>
            </a:r>
          </a:p>
          <a:p>
            <a:r>
              <a:rPr lang="en-US" dirty="0" smtClean="0"/>
              <a:t>GO SWIMMING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9000"/>
            <a:ext cx="4536504" cy="3024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25" y="1272590"/>
            <a:ext cx="4800533" cy="36004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79" y="2887980"/>
            <a:ext cx="3816437" cy="35653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87980"/>
            <a:ext cx="3746070" cy="39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8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Match the sentences to the pictures. Work in pairs.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360" y="1605325"/>
            <a:ext cx="550624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070" y="2708920"/>
            <a:ext cx="5280587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070" y="3284984"/>
            <a:ext cx="4981249" cy="504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070" y="3817590"/>
            <a:ext cx="4768097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31" y="4289697"/>
            <a:ext cx="2736540" cy="24419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24" y="4266403"/>
            <a:ext cx="2857500" cy="2486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064"/>
            <a:ext cx="2987824" cy="28529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171" y="4289697"/>
            <a:ext cx="2450604" cy="257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16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2" y="-1"/>
            <a:ext cx="4700154" cy="335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" y="3342103"/>
            <a:ext cx="5196631" cy="3515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048" y="1412776"/>
            <a:ext cx="4222229" cy="3384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49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solidFill>
                  <a:schemeClr val="accent5">
                    <a:lumMod val="75000"/>
                  </a:schemeClr>
                </a:solidFill>
              </a:rPr>
              <a:t>As they say after rain comes fair weather!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24858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endParaRPr lang="en-US" sz="4800" dirty="0" smtClean="0"/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endParaRPr lang="en-US" sz="4800" dirty="0" smtClean="0"/>
          </a:p>
          <a:p>
            <a:pPr marL="0" indent="0">
              <a:buNone/>
            </a:pPr>
            <a:endParaRPr lang="en-US" sz="4800" dirty="0" smtClean="0"/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endParaRPr lang="en-US" sz="4800" dirty="0" smtClean="0"/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endParaRPr lang="en-US" sz="4800" dirty="0" smtClean="0"/>
          </a:p>
          <a:p>
            <a:pPr marL="0" indent="0">
              <a:buNone/>
            </a:pPr>
            <a:r>
              <a:rPr lang="en-US" sz="6900" dirty="0" smtClean="0"/>
              <a:t>Thank you for the lesson!</a:t>
            </a:r>
            <a:endParaRPr lang="ru-RU" sz="69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12776"/>
            <a:ext cx="537242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6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294</TotalTime>
  <Words>80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Презентация PowerPoint</vt:lpstr>
      <vt:lpstr>What is your favorite season and month?  My favorite season(s) is/are …  my favorite month(s) is/are …</vt:lpstr>
      <vt:lpstr>Let’s describe the pictures! WHAT ARE PEOPLE DOING?</vt:lpstr>
      <vt:lpstr>Match the sentences to the pictures. Work in pairs.</vt:lpstr>
      <vt:lpstr>Презентация PowerPoint</vt:lpstr>
      <vt:lpstr>As they say after rain comes fair weather!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</cp:revision>
  <dcterms:created xsi:type="dcterms:W3CDTF">2015-04-04T11:27:01Z</dcterms:created>
  <dcterms:modified xsi:type="dcterms:W3CDTF">2015-06-03T14:18:01Z</dcterms:modified>
</cp:coreProperties>
</file>