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8" r:id="rId3"/>
    <p:sldId id="259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26C33E-442E-4A2F-AA05-2906D9C2CD23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79FB3A-E739-488B-B4F9-12C7B5F6AFD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7.png"/><Relationship Id="rId7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105400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052736"/>
            <a:ext cx="4248472" cy="5256584"/>
          </a:xfrm>
        </p:spPr>
        <p:txBody>
          <a:bodyPr/>
          <a:lstStyle/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1.Everything is good in its </a:t>
            </a:r>
            <a:r>
              <a:rPr lang="en-US" sz="3200" dirty="0" smtClean="0">
                <a:solidFill>
                  <a:srgbClr val="FF0000"/>
                </a:solidFill>
              </a:rPr>
              <a:t>season</a:t>
            </a:r>
            <a:r>
              <a:rPr lang="en-US" sz="3200" dirty="0" smtClean="0"/>
              <a:t>.</a:t>
            </a:r>
          </a:p>
          <a:p>
            <a:pPr algn="l"/>
            <a:r>
              <a:rPr lang="en-US" sz="3200" dirty="0" smtClean="0"/>
              <a:t>2. It’s </a:t>
            </a:r>
            <a:r>
              <a:rPr lang="en-US" sz="3200" dirty="0" smtClean="0">
                <a:solidFill>
                  <a:srgbClr val="FF0000"/>
                </a:solidFill>
              </a:rPr>
              <a:t>raining</a:t>
            </a:r>
            <a:r>
              <a:rPr lang="en-US" sz="3200" dirty="0" smtClean="0"/>
              <a:t> cats and dogs.</a:t>
            </a:r>
          </a:p>
          <a:p>
            <a:pPr algn="l"/>
            <a:r>
              <a:rPr lang="en-US" sz="3200" dirty="0" smtClean="0"/>
              <a:t>3. After </a:t>
            </a:r>
            <a:r>
              <a:rPr lang="en-US" sz="3200" dirty="0" smtClean="0">
                <a:solidFill>
                  <a:srgbClr val="FF0000"/>
                </a:solidFill>
              </a:rPr>
              <a:t>rain</a:t>
            </a:r>
            <a:r>
              <a:rPr lang="en-US" sz="3200" dirty="0" smtClean="0"/>
              <a:t> comes fair </a:t>
            </a:r>
            <a:r>
              <a:rPr lang="en-US" sz="3200" dirty="0" smtClean="0">
                <a:solidFill>
                  <a:srgbClr val="FF0000"/>
                </a:solidFill>
              </a:rPr>
              <a:t>weather</a:t>
            </a:r>
            <a:r>
              <a:rPr lang="en-US" sz="3200" dirty="0" smtClean="0"/>
              <a:t>.</a:t>
            </a:r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We are going to talk about…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9"/>
            <a:ext cx="2699792" cy="22292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906"/>
            <a:ext cx="2699792" cy="2469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2699792" cy="2276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609"/>
            <a:ext cx="2145637" cy="21456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2172246"/>
            <a:ext cx="2123728" cy="20742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46538"/>
            <a:ext cx="2145637" cy="26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56992"/>
            <a:ext cx="7369838" cy="30963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is your favorite season and month?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My favorite season(s) is/are …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my favorite month(s) is/are 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3" y="0"/>
            <a:ext cx="2403638" cy="1874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74" y="1869624"/>
            <a:ext cx="3934699" cy="1487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01" y="-20536"/>
            <a:ext cx="2911260" cy="1940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5" y="0"/>
            <a:ext cx="3382162" cy="18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18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Let’s describe the pictures!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WHAT ARE PEOPLE DOING?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609416"/>
            <a:ext cx="7156648" cy="4846320"/>
          </a:xfrm>
        </p:spPr>
        <p:txBody>
          <a:bodyPr/>
          <a:lstStyle/>
          <a:p>
            <a:r>
              <a:rPr lang="en-US" dirty="0" smtClean="0"/>
              <a:t>PICK FLOWERS</a:t>
            </a:r>
          </a:p>
          <a:p>
            <a:r>
              <a:rPr lang="en-US" dirty="0" smtClean="0"/>
              <a:t>PLAY IN THE SNOW</a:t>
            </a:r>
          </a:p>
          <a:p>
            <a:r>
              <a:rPr lang="en-US" dirty="0" smtClean="0"/>
              <a:t>RAKE LEAVES</a:t>
            </a:r>
          </a:p>
          <a:p>
            <a:r>
              <a:rPr lang="en-US" dirty="0" smtClean="0"/>
              <a:t>GO SWIMMING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536504" cy="3024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25" y="1272590"/>
            <a:ext cx="4800533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9" y="2887980"/>
            <a:ext cx="3816437" cy="3565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87980"/>
            <a:ext cx="374607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Match the sentences to the pictures. Work in pairs.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60" y="1605325"/>
            <a:ext cx="550624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70" y="2708920"/>
            <a:ext cx="528058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70" y="3284984"/>
            <a:ext cx="4981249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70" y="3817590"/>
            <a:ext cx="476809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31" y="4289697"/>
            <a:ext cx="2736540" cy="2441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4" y="4266403"/>
            <a:ext cx="2857500" cy="2486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64"/>
            <a:ext cx="2987824" cy="2852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71" y="4289697"/>
            <a:ext cx="2450604" cy="25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" y="-1"/>
            <a:ext cx="4700154" cy="33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3342103"/>
            <a:ext cx="5196631" cy="35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48" y="1412776"/>
            <a:ext cx="4222229" cy="33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4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As they say after rain comes fair weather!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6900" dirty="0" smtClean="0"/>
              <a:t>Thank you for the lesson!</a:t>
            </a:r>
            <a:endParaRPr lang="ru-RU" sz="6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537242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294</TotalTime>
  <Words>80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Презентация PowerPoint</vt:lpstr>
      <vt:lpstr>What is your favorite season and month?  My favorite season(s) is/are …  my favorite month(s) is/are …</vt:lpstr>
      <vt:lpstr>Let’s describe the pictures! WHAT ARE PEOPLE DOING?</vt:lpstr>
      <vt:lpstr>Match the sentences to the pictures. Work in pairs.</vt:lpstr>
      <vt:lpstr>Презентация PowerPoint</vt:lpstr>
      <vt:lpstr>As they say after rain comes fair weather!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2015-04-04T11:27:01Z</dcterms:created>
  <dcterms:modified xsi:type="dcterms:W3CDTF">2015-06-03T14:18:01Z</dcterms:modified>
</cp:coreProperties>
</file>