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7" r:id="rId2"/>
    <p:sldId id="272" r:id="rId3"/>
    <p:sldId id="261" r:id="rId4"/>
    <p:sldId id="262" r:id="rId5"/>
    <p:sldId id="263" r:id="rId6"/>
    <p:sldId id="265" r:id="rId7"/>
    <p:sldId id="271" r:id="rId8"/>
    <p:sldId id="277" r:id="rId9"/>
    <p:sldId id="273" r:id="rId10"/>
    <p:sldId id="267" r:id="rId11"/>
    <p:sldId id="274" r:id="rId12"/>
    <p:sldId id="27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B124A-9965-4796-B789-2993D10356DC}" type="doc">
      <dgm:prSet loTypeId="urn:microsoft.com/office/officeart/2005/8/layout/default" loCatId="list" qsTypeId="urn:microsoft.com/office/officeart/2005/8/quickstyle/3d9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A16C853-B109-4F2A-8F94-10BF65DBFDD4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Германия</a:t>
          </a:r>
          <a:endParaRPr lang="ru-RU" dirty="0"/>
        </a:p>
      </dgm:t>
    </dgm:pt>
    <dgm:pt modelId="{4CC0193C-898D-469B-B9BE-91DBF5FF5075}" type="parTrans" cxnId="{FACFE1A3-93D2-4752-BE34-C0BE767B7A26}">
      <dgm:prSet/>
      <dgm:spPr/>
      <dgm:t>
        <a:bodyPr/>
        <a:lstStyle/>
        <a:p>
          <a:endParaRPr lang="ru-RU"/>
        </a:p>
      </dgm:t>
    </dgm:pt>
    <dgm:pt modelId="{79C49674-7854-4EF0-A0F4-1A50C0E775C7}" type="sibTrans" cxnId="{FACFE1A3-93D2-4752-BE34-C0BE767B7A26}">
      <dgm:prSet/>
      <dgm:spPr/>
      <dgm:t>
        <a:bodyPr/>
        <a:lstStyle/>
        <a:p>
          <a:endParaRPr lang="ru-RU"/>
        </a:p>
      </dgm:t>
    </dgm:pt>
    <dgm:pt modelId="{0133DB75-C08E-4E1C-BD95-AE394A4D038F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XVII</a:t>
          </a:r>
          <a:r>
            <a:rPr lang="ru-RU" dirty="0" smtClean="0"/>
            <a:t> век-</a:t>
          </a:r>
          <a:endParaRPr lang="ru-RU" dirty="0"/>
        </a:p>
      </dgm:t>
    </dgm:pt>
    <dgm:pt modelId="{4E3D4EBF-F076-4F15-96A9-AE4E16628742}" type="parTrans" cxnId="{77096E2C-7DFE-4452-8CF4-90E9CE8A9F5B}">
      <dgm:prSet/>
      <dgm:spPr/>
      <dgm:t>
        <a:bodyPr/>
        <a:lstStyle/>
        <a:p>
          <a:endParaRPr lang="ru-RU"/>
        </a:p>
      </dgm:t>
    </dgm:pt>
    <dgm:pt modelId="{5251E38C-E6A4-4448-9B49-52A1043D3F05}" type="sibTrans" cxnId="{77096E2C-7DFE-4452-8CF4-90E9CE8A9F5B}">
      <dgm:prSet/>
      <dgm:spPr/>
      <dgm:t>
        <a:bodyPr/>
        <a:lstStyle/>
        <a:p>
          <a:endParaRPr lang="ru-RU"/>
        </a:p>
      </dgm:t>
    </dgm:pt>
    <dgm:pt modelId="{9B79DD64-542E-486B-8F26-42FB95B549C0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полифония</a:t>
          </a:r>
          <a:endParaRPr lang="ru-RU" dirty="0"/>
        </a:p>
      </dgm:t>
    </dgm:pt>
    <dgm:pt modelId="{65320668-CAFF-4012-8673-7E13D35D938E}" type="parTrans" cxnId="{CECAB2CD-9C76-4CDC-980F-8054CBAAB5AA}">
      <dgm:prSet/>
      <dgm:spPr/>
      <dgm:t>
        <a:bodyPr/>
        <a:lstStyle/>
        <a:p>
          <a:endParaRPr lang="ru-RU"/>
        </a:p>
      </dgm:t>
    </dgm:pt>
    <dgm:pt modelId="{C0EFA6ED-C40C-42DC-8F5B-9C6A4008B019}" type="sibTrans" cxnId="{CECAB2CD-9C76-4CDC-980F-8054CBAAB5AA}">
      <dgm:prSet/>
      <dgm:spPr/>
      <dgm:t>
        <a:bodyPr/>
        <a:lstStyle/>
        <a:p>
          <a:endParaRPr lang="ru-RU"/>
        </a:p>
      </dgm:t>
    </dgm:pt>
    <dgm:pt modelId="{12912D1C-C51F-4220-85DC-F1B2C3E55841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духовная музыка</a:t>
          </a:r>
          <a:endParaRPr lang="ru-RU" dirty="0"/>
        </a:p>
      </dgm:t>
    </dgm:pt>
    <dgm:pt modelId="{6C7A3B0C-591D-47EB-83F6-1A2C9F1EBA5F}" type="parTrans" cxnId="{EF86CFFA-A21E-4F90-94A6-2CFA29BC59D7}">
      <dgm:prSet/>
      <dgm:spPr/>
      <dgm:t>
        <a:bodyPr/>
        <a:lstStyle/>
        <a:p>
          <a:endParaRPr lang="ru-RU"/>
        </a:p>
      </dgm:t>
    </dgm:pt>
    <dgm:pt modelId="{FC5BE960-F442-4880-AD32-F2D08ACC8605}" type="sibTrans" cxnId="{EF86CFFA-A21E-4F90-94A6-2CFA29BC59D7}">
      <dgm:prSet/>
      <dgm:spPr/>
      <dgm:t>
        <a:bodyPr/>
        <a:lstStyle/>
        <a:p>
          <a:endParaRPr lang="ru-RU"/>
        </a:p>
      </dgm:t>
    </dgm:pt>
    <dgm:pt modelId="{960CF03B-82CA-4C70-B76F-297B4D5C5F89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Иоганн Себастьян Бах</a:t>
          </a:r>
          <a:endParaRPr lang="ru-RU" dirty="0"/>
        </a:p>
      </dgm:t>
    </dgm:pt>
    <dgm:pt modelId="{21D03AB6-D4D0-4D44-8F49-BC30304ACBA1}" type="parTrans" cxnId="{5109F1D8-F380-444D-9C3C-732EC65AB168}">
      <dgm:prSet/>
      <dgm:spPr/>
      <dgm:t>
        <a:bodyPr/>
        <a:lstStyle/>
        <a:p>
          <a:endParaRPr lang="ru-RU"/>
        </a:p>
      </dgm:t>
    </dgm:pt>
    <dgm:pt modelId="{FECCE6EA-AD49-41FC-8177-D0D25A36D7E4}" type="sibTrans" cxnId="{5109F1D8-F380-444D-9C3C-732EC65AB168}">
      <dgm:prSet/>
      <dgm:spPr/>
      <dgm:t>
        <a:bodyPr/>
        <a:lstStyle/>
        <a:p>
          <a:endParaRPr lang="ru-RU"/>
        </a:p>
      </dgm:t>
    </dgm:pt>
    <dgm:pt modelId="{17853D32-4EC9-437F-81A4-FF40FB415A26}" type="pres">
      <dgm:prSet presAssocID="{67CB124A-9965-4796-B789-2993D10356D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FAE245-0DF4-42F0-8C97-6CE8B23D93DD}" type="pres">
      <dgm:prSet presAssocID="{DA16C853-B109-4F2A-8F94-10BF65DBFDD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DD1B9-6D51-4AAA-98B7-9C3BBC8C2DD8}" type="pres">
      <dgm:prSet presAssocID="{79C49674-7854-4EF0-A0F4-1A50C0E775C7}" presName="sibTrans" presStyleCnt="0"/>
      <dgm:spPr/>
      <dgm:t>
        <a:bodyPr/>
        <a:lstStyle/>
        <a:p>
          <a:endParaRPr lang="ru-RU"/>
        </a:p>
      </dgm:t>
    </dgm:pt>
    <dgm:pt modelId="{0C95FEBF-297B-4B21-B427-D11C6EED2983}" type="pres">
      <dgm:prSet presAssocID="{0133DB75-C08E-4E1C-BD95-AE394A4D038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E43DD-6AAD-478B-AA0B-57F1C0D5C69F}" type="pres">
      <dgm:prSet presAssocID="{5251E38C-E6A4-4448-9B49-52A1043D3F05}" presName="sibTrans" presStyleCnt="0"/>
      <dgm:spPr/>
      <dgm:t>
        <a:bodyPr/>
        <a:lstStyle/>
        <a:p>
          <a:endParaRPr lang="ru-RU"/>
        </a:p>
      </dgm:t>
    </dgm:pt>
    <dgm:pt modelId="{7452F1DF-B4F8-40BB-B5F9-03BF43AD52EA}" type="pres">
      <dgm:prSet presAssocID="{9B79DD64-542E-486B-8F26-42FB95B549C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5A952-EEDF-468E-8F9A-63FB5AA68F4F}" type="pres">
      <dgm:prSet presAssocID="{C0EFA6ED-C40C-42DC-8F5B-9C6A4008B019}" presName="sibTrans" presStyleCnt="0"/>
      <dgm:spPr/>
      <dgm:t>
        <a:bodyPr/>
        <a:lstStyle/>
        <a:p>
          <a:endParaRPr lang="ru-RU"/>
        </a:p>
      </dgm:t>
    </dgm:pt>
    <dgm:pt modelId="{2AC6E7B3-E6D3-4D27-B198-21D3BD072543}" type="pres">
      <dgm:prSet presAssocID="{12912D1C-C51F-4220-85DC-F1B2C3E55841}" presName="node" presStyleLbl="node1" presStyleIdx="3" presStyleCnt="5" custLinFactNeighborX="-117" custLinFactNeighborY="-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22B77-BFF2-4A1A-9D60-9F7C71608CB2}" type="pres">
      <dgm:prSet presAssocID="{FC5BE960-F442-4880-AD32-F2D08ACC8605}" presName="sibTrans" presStyleCnt="0"/>
      <dgm:spPr/>
      <dgm:t>
        <a:bodyPr/>
        <a:lstStyle/>
        <a:p>
          <a:endParaRPr lang="ru-RU"/>
        </a:p>
      </dgm:t>
    </dgm:pt>
    <dgm:pt modelId="{8B369B9A-7B98-48B8-B586-72D9A7811C96}" type="pres">
      <dgm:prSet presAssocID="{960CF03B-82CA-4C70-B76F-297B4D5C5F8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B89775-E7D4-4EA7-9FED-BB86A6E30261}" type="presOf" srcId="{9B79DD64-542E-486B-8F26-42FB95B549C0}" destId="{7452F1DF-B4F8-40BB-B5F9-03BF43AD52EA}" srcOrd="0" destOrd="0" presId="urn:microsoft.com/office/officeart/2005/8/layout/default"/>
    <dgm:cxn modelId="{BFECCC05-E949-4854-9ACE-79688A6BD35E}" type="presOf" srcId="{DA16C853-B109-4F2A-8F94-10BF65DBFDD4}" destId="{AEFAE245-0DF4-42F0-8C97-6CE8B23D93DD}" srcOrd="0" destOrd="0" presId="urn:microsoft.com/office/officeart/2005/8/layout/default"/>
    <dgm:cxn modelId="{EF86CFFA-A21E-4F90-94A6-2CFA29BC59D7}" srcId="{67CB124A-9965-4796-B789-2993D10356DC}" destId="{12912D1C-C51F-4220-85DC-F1B2C3E55841}" srcOrd="3" destOrd="0" parTransId="{6C7A3B0C-591D-47EB-83F6-1A2C9F1EBA5F}" sibTransId="{FC5BE960-F442-4880-AD32-F2D08ACC8605}"/>
    <dgm:cxn modelId="{2D1ABEDC-843B-446E-86F1-D21363D190DE}" type="presOf" srcId="{12912D1C-C51F-4220-85DC-F1B2C3E55841}" destId="{2AC6E7B3-E6D3-4D27-B198-21D3BD072543}" srcOrd="0" destOrd="0" presId="urn:microsoft.com/office/officeart/2005/8/layout/default"/>
    <dgm:cxn modelId="{77096E2C-7DFE-4452-8CF4-90E9CE8A9F5B}" srcId="{67CB124A-9965-4796-B789-2993D10356DC}" destId="{0133DB75-C08E-4E1C-BD95-AE394A4D038F}" srcOrd="1" destOrd="0" parTransId="{4E3D4EBF-F076-4F15-96A9-AE4E16628742}" sibTransId="{5251E38C-E6A4-4448-9B49-52A1043D3F05}"/>
    <dgm:cxn modelId="{D0F21AE6-D78D-4B5A-BEB8-6102FB6734CE}" type="presOf" srcId="{67CB124A-9965-4796-B789-2993D10356DC}" destId="{17853D32-4EC9-437F-81A4-FF40FB415A26}" srcOrd="0" destOrd="0" presId="urn:microsoft.com/office/officeart/2005/8/layout/default"/>
    <dgm:cxn modelId="{5109F1D8-F380-444D-9C3C-732EC65AB168}" srcId="{67CB124A-9965-4796-B789-2993D10356DC}" destId="{960CF03B-82CA-4C70-B76F-297B4D5C5F89}" srcOrd="4" destOrd="0" parTransId="{21D03AB6-D4D0-4D44-8F49-BC30304ACBA1}" sibTransId="{FECCE6EA-AD49-41FC-8177-D0D25A36D7E4}"/>
    <dgm:cxn modelId="{CECAB2CD-9C76-4CDC-980F-8054CBAAB5AA}" srcId="{67CB124A-9965-4796-B789-2993D10356DC}" destId="{9B79DD64-542E-486B-8F26-42FB95B549C0}" srcOrd="2" destOrd="0" parTransId="{65320668-CAFF-4012-8673-7E13D35D938E}" sibTransId="{C0EFA6ED-C40C-42DC-8F5B-9C6A4008B019}"/>
    <dgm:cxn modelId="{FACFE1A3-93D2-4752-BE34-C0BE767B7A26}" srcId="{67CB124A-9965-4796-B789-2993D10356DC}" destId="{DA16C853-B109-4F2A-8F94-10BF65DBFDD4}" srcOrd="0" destOrd="0" parTransId="{4CC0193C-898D-469B-B9BE-91DBF5FF5075}" sibTransId="{79C49674-7854-4EF0-A0F4-1A50C0E775C7}"/>
    <dgm:cxn modelId="{7EEA1D7C-779B-477A-8F6F-7BA0E6B48B17}" type="presOf" srcId="{0133DB75-C08E-4E1C-BD95-AE394A4D038F}" destId="{0C95FEBF-297B-4B21-B427-D11C6EED2983}" srcOrd="0" destOrd="0" presId="urn:microsoft.com/office/officeart/2005/8/layout/default"/>
    <dgm:cxn modelId="{897F9BDF-9657-45B9-8212-14E3FD5EF42E}" type="presOf" srcId="{960CF03B-82CA-4C70-B76F-297B4D5C5F89}" destId="{8B369B9A-7B98-48B8-B586-72D9A7811C96}" srcOrd="0" destOrd="0" presId="urn:microsoft.com/office/officeart/2005/8/layout/default"/>
    <dgm:cxn modelId="{B2D60E0A-2169-4A54-B4D7-742F2F71A4E2}" type="presParOf" srcId="{17853D32-4EC9-437F-81A4-FF40FB415A26}" destId="{AEFAE245-0DF4-42F0-8C97-6CE8B23D93DD}" srcOrd="0" destOrd="0" presId="urn:microsoft.com/office/officeart/2005/8/layout/default"/>
    <dgm:cxn modelId="{809C923E-DBB9-4328-AD4D-9FD3B9B1E721}" type="presParOf" srcId="{17853D32-4EC9-437F-81A4-FF40FB415A26}" destId="{778DD1B9-6D51-4AAA-98B7-9C3BBC8C2DD8}" srcOrd="1" destOrd="0" presId="urn:microsoft.com/office/officeart/2005/8/layout/default"/>
    <dgm:cxn modelId="{C64E5676-B13D-4C11-935F-C0710EA73C98}" type="presParOf" srcId="{17853D32-4EC9-437F-81A4-FF40FB415A26}" destId="{0C95FEBF-297B-4B21-B427-D11C6EED2983}" srcOrd="2" destOrd="0" presId="urn:microsoft.com/office/officeart/2005/8/layout/default"/>
    <dgm:cxn modelId="{63F0739A-082A-4810-8AAE-7BB969452E8C}" type="presParOf" srcId="{17853D32-4EC9-437F-81A4-FF40FB415A26}" destId="{58CE43DD-6AAD-478B-AA0B-57F1C0D5C69F}" srcOrd="3" destOrd="0" presId="urn:microsoft.com/office/officeart/2005/8/layout/default"/>
    <dgm:cxn modelId="{4A3F4001-DA36-4C11-B153-D4FAB22896F1}" type="presParOf" srcId="{17853D32-4EC9-437F-81A4-FF40FB415A26}" destId="{7452F1DF-B4F8-40BB-B5F9-03BF43AD52EA}" srcOrd="4" destOrd="0" presId="urn:microsoft.com/office/officeart/2005/8/layout/default"/>
    <dgm:cxn modelId="{DB8B263D-B6A2-496A-84DA-0F5AF8D93D1E}" type="presParOf" srcId="{17853D32-4EC9-437F-81A4-FF40FB415A26}" destId="{1255A952-EEDF-468E-8F9A-63FB5AA68F4F}" srcOrd="5" destOrd="0" presId="urn:microsoft.com/office/officeart/2005/8/layout/default"/>
    <dgm:cxn modelId="{96808B0D-0A8C-42E2-8007-746E9D1732EA}" type="presParOf" srcId="{17853D32-4EC9-437F-81A4-FF40FB415A26}" destId="{2AC6E7B3-E6D3-4D27-B198-21D3BD072543}" srcOrd="6" destOrd="0" presId="urn:microsoft.com/office/officeart/2005/8/layout/default"/>
    <dgm:cxn modelId="{A475FA2D-40B8-4A32-8D0D-B75773EF6105}" type="presParOf" srcId="{17853D32-4EC9-437F-81A4-FF40FB415A26}" destId="{9F122B77-BFF2-4A1A-9D60-9F7C71608CB2}" srcOrd="7" destOrd="0" presId="urn:microsoft.com/office/officeart/2005/8/layout/default"/>
    <dgm:cxn modelId="{A7B1C392-582B-4A72-9AC3-B25C87C99F87}" type="presParOf" srcId="{17853D32-4EC9-437F-81A4-FF40FB415A26}" destId="{8B369B9A-7B98-48B8-B586-72D9A7811C9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AE245-0DF4-42F0-8C97-6CE8B23D93DD}">
      <dsp:nvSpPr>
        <dsp:cNvPr id="0" name=""/>
        <dsp:cNvSpPr/>
      </dsp:nvSpPr>
      <dsp:spPr>
        <a:xfrm>
          <a:off x="1364337" y="2152"/>
          <a:ext cx="2633108" cy="1579865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1"/>
          </a:solidFill>
          <a:prstDash val="solid"/>
        </a:ln>
        <a:effectLst/>
        <a:sp3d extrusionH="15225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Германия</a:t>
          </a:r>
          <a:endParaRPr lang="ru-RU" sz="3100" kern="1200" dirty="0"/>
        </a:p>
      </dsp:txBody>
      <dsp:txXfrm>
        <a:off x="1364337" y="2152"/>
        <a:ext cx="2633108" cy="1579865"/>
      </dsp:txXfrm>
    </dsp:sp>
    <dsp:sp modelId="{0C95FEBF-297B-4B21-B427-D11C6EED2983}">
      <dsp:nvSpPr>
        <dsp:cNvPr id="0" name=""/>
        <dsp:cNvSpPr/>
      </dsp:nvSpPr>
      <dsp:spPr>
        <a:xfrm>
          <a:off x="4260757" y="2152"/>
          <a:ext cx="2633108" cy="1579865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1"/>
          </a:solidFill>
          <a:prstDash val="solid"/>
        </a:ln>
        <a:effectLst/>
        <a:sp3d extrusionH="15225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XVII</a:t>
          </a:r>
          <a:r>
            <a:rPr lang="ru-RU" sz="3100" kern="1200" dirty="0" smtClean="0"/>
            <a:t> век-</a:t>
          </a:r>
          <a:endParaRPr lang="ru-RU" sz="3100" kern="1200" dirty="0"/>
        </a:p>
      </dsp:txBody>
      <dsp:txXfrm>
        <a:off x="4260757" y="2152"/>
        <a:ext cx="2633108" cy="1579865"/>
      </dsp:txXfrm>
    </dsp:sp>
    <dsp:sp modelId="{7452F1DF-B4F8-40BB-B5F9-03BF43AD52EA}">
      <dsp:nvSpPr>
        <dsp:cNvPr id="0" name=""/>
        <dsp:cNvSpPr/>
      </dsp:nvSpPr>
      <dsp:spPr>
        <a:xfrm>
          <a:off x="1364337" y="1845328"/>
          <a:ext cx="2633108" cy="1579865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1"/>
          </a:solidFill>
          <a:prstDash val="solid"/>
        </a:ln>
        <a:effectLst/>
        <a:sp3d extrusionH="15225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полифония</a:t>
          </a:r>
          <a:endParaRPr lang="ru-RU" sz="3100" kern="1200" dirty="0"/>
        </a:p>
      </dsp:txBody>
      <dsp:txXfrm>
        <a:off x="1364337" y="1845328"/>
        <a:ext cx="2633108" cy="1579865"/>
      </dsp:txXfrm>
    </dsp:sp>
    <dsp:sp modelId="{2AC6E7B3-E6D3-4D27-B198-21D3BD072543}">
      <dsp:nvSpPr>
        <dsp:cNvPr id="0" name=""/>
        <dsp:cNvSpPr/>
      </dsp:nvSpPr>
      <dsp:spPr>
        <a:xfrm>
          <a:off x="4257676" y="1841505"/>
          <a:ext cx="2633108" cy="1579865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1"/>
          </a:solidFill>
          <a:prstDash val="solid"/>
        </a:ln>
        <a:effectLst/>
        <a:sp3d extrusionH="15225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духовная музыка</a:t>
          </a:r>
          <a:endParaRPr lang="ru-RU" sz="3100" kern="1200" dirty="0"/>
        </a:p>
      </dsp:txBody>
      <dsp:txXfrm>
        <a:off x="4257676" y="1841505"/>
        <a:ext cx="2633108" cy="1579865"/>
      </dsp:txXfrm>
    </dsp:sp>
    <dsp:sp modelId="{8B369B9A-7B98-48B8-B586-72D9A7811C96}">
      <dsp:nvSpPr>
        <dsp:cNvPr id="0" name=""/>
        <dsp:cNvSpPr/>
      </dsp:nvSpPr>
      <dsp:spPr>
        <a:xfrm>
          <a:off x="2812547" y="3688505"/>
          <a:ext cx="2633108" cy="1579865"/>
        </a:xfrm>
        <a:prstGeom prst="rect">
          <a:avLst/>
        </a:prstGeom>
        <a:solidFill>
          <a:schemeClr val="lt1"/>
        </a:solidFill>
        <a:ln w="15875" cap="rnd" cmpd="sng" algn="ctr">
          <a:solidFill>
            <a:schemeClr val="accent1"/>
          </a:solidFill>
          <a:prstDash val="solid"/>
        </a:ln>
        <a:effectLst/>
        <a:sp3d extrusionH="15225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  <a:sp3d extrusionH="28000" prstMaterial="matte"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Иоганн Себастьян Бах</a:t>
          </a:r>
          <a:endParaRPr lang="ru-RU" sz="3100" kern="1200" dirty="0"/>
        </a:p>
      </dsp:txBody>
      <dsp:txXfrm>
        <a:off x="2812547" y="3688505"/>
        <a:ext cx="2633108" cy="1579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BEB2F7C9-105F-452B-8B00-EE3F2C6A00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5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9E64F3-0306-4F65-9507-635029C10CA4}" type="datetimeFigureOut">
              <a:rPr lang="ru-RU" smtClean="0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47EDF0A8-A5DE-4A29-B966-3C23CFA7C2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1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9E64F3-0306-4F65-9507-635029C10CA4}" type="datetimeFigureOut">
              <a:rPr lang="ru-RU" smtClean="0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47EDF0A8-A5DE-4A29-B966-3C23CFA7C2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094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9E64F3-0306-4F65-9507-635029C10CA4}" type="datetimeFigureOut">
              <a:rPr lang="ru-RU" smtClean="0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7EDF0A8-A5DE-4A29-B966-3C23CFA7C2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77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9E64F3-0306-4F65-9507-635029C10CA4}" type="datetimeFigureOut">
              <a:rPr lang="ru-RU" smtClean="0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7EDF0A8-A5DE-4A29-B966-3C23CFA7C2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134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9E64F3-0306-4F65-9507-635029C10CA4}" type="datetimeFigureOut">
              <a:rPr lang="ru-RU" smtClean="0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7EDF0A8-A5DE-4A29-B966-3C23CFA7C2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3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3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7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8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6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1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8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4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8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C74053E6-6277-4814-9105-2DDD5EB6F5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1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9E64F3-0306-4F65-9507-635029C10CA4}" type="datetimeFigureOut">
              <a:rPr lang="ru-RU" smtClean="0"/>
              <a:pPr>
                <a:defRPr/>
              </a:pPr>
              <a:t>18.01.2022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47EDF0A8-A5DE-4A29-B966-3C23CFA7C2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99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56792"/>
            <a:ext cx="8307313" cy="3168352"/>
          </a:xfrm>
        </p:spPr>
        <p:txBody>
          <a:bodyPr rtlCol="0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0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Сюжеты и образы религиозной  </a:t>
            </a:r>
            <a:r>
              <a:rPr lang="ru-RU" sz="109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музыки</a:t>
            </a:r>
            <a:endParaRPr lang="ru-RU" sz="109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Подготовила:</a:t>
            </a: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учитель музыки</a:t>
            </a:r>
          </a:p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МБОУ «СОШ № 1» г. Бахчисарай </a:t>
            </a:r>
          </a:p>
          <a:p>
            <a:r>
              <a:rPr lang="ru-RU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Зиядинова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 Э.А.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1"/>
            <a:ext cx="8229600" cy="71435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0" dirty="0" smtClean="0">
                <a:effectLst/>
              </a:rPr>
              <a:t>проверь себя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428625" y="1071546"/>
            <a:ext cx="5357813" cy="57864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ru-RU" sz="2800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Вспомни немецкого композитора, с чьим произведением мы сегодня знакомились.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Вспомни название и жанр произведения.</a:t>
            </a:r>
          </a:p>
        </p:txBody>
      </p:sp>
      <p:pic>
        <p:nvPicPr>
          <p:cNvPr id="19460" name="Picture 2" descr="F:\Recovered Files\7 класс\7_13_Высокая месса\france_paris_invalides_church_al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1340768"/>
            <a:ext cx="32448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effectLst/>
              </a:rPr>
              <a:t>Оцени свою работу</a:t>
            </a:r>
            <a:endParaRPr lang="ru-RU" dirty="0"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Я работал в полную силу</a:t>
            </a:r>
          </a:p>
          <a:p>
            <a:r>
              <a:rPr lang="ru-RU" dirty="0" smtClean="0"/>
              <a:t>Цель урока достигнута</a:t>
            </a:r>
          </a:p>
          <a:p>
            <a:r>
              <a:rPr lang="ru-RU" dirty="0" smtClean="0"/>
              <a:t>Я доволен полученным результатом</a:t>
            </a:r>
          </a:p>
          <a:p>
            <a:r>
              <a:rPr lang="ru-RU" dirty="0" smtClean="0"/>
              <a:t>Тема урока помогла мне узнать себя с новой стороны</a:t>
            </a:r>
          </a:p>
          <a:p>
            <a:r>
              <a:rPr lang="ru-RU" dirty="0" smtClean="0"/>
              <a:t>Об этом уроке я расскажу своим родным и друзьям, потому что…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285861"/>
            <a:ext cx="5357849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</a:t>
            </a:r>
            <a:b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</a:t>
            </a:r>
            <a:b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УРОК!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909" y="1196752"/>
            <a:ext cx="3530352" cy="7886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Проверь себя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5180" y="2564904"/>
            <a:ext cx="7706816" cy="28795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Вспомни, что такое полифония.</a:t>
            </a:r>
          </a:p>
          <a:p>
            <a:r>
              <a:rPr lang="ru-RU" sz="2400" dirty="0" smtClean="0"/>
              <a:t>Вспомни немецкого композитора, «отца» полифонии.</a:t>
            </a:r>
          </a:p>
          <a:p>
            <a:r>
              <a:rPr lang="ru-RU" sz="2400" dirty="0" smtClean="0"/>
              <a:t>Перечисли жанры полифонической музыки.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Recovered Files\7 класс\7_13_Высокая месса\aleksandr_m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995936" cy="575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5936" y="0"/>
            <a:ext cx="5076626" cy="685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Каждый человек, даже если он не знает о Боге или отрицает Его – в глубине души тянется к чему-то прекрасному, совершенному, что дает смысл жизни, перед чем можно преклоняться. Как свойственно людям дышать, мыслить, чувствовать, так свойственно им и верить в идеал. Убеждение в том, что есть нечто высшее, дает нам силы существовать.</a:t>
            </a:r>
          </a:p>
          <a:p>
            <a:pPr algn="r"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Александр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Мень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5638"/>
            <a:ext cx="7850832" cy="169119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Иоганн Себастьян Бах</a:t>
            </a:r>
            <a:b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(1685-1750)</a:t>
            </a:r>
          </a:p>
        </p:txBody>
      </p:sp>
      <p:pic>
        <p:nvPicPr>
          <p:cNvPr id="11268" name="Picture 2" descr="F:\Recovered Files\7 класс\7_13_Высокая месса\B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110" y="1916832"/>
            <a:ext cx="4006685" cy="484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3933056"/>
            <a:ext cx="428396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</a:rPr>
              <a:t>Цель музыки- трогать сердца…</a:t>
            </a:r>
            <a:endParaRPr lang="ru-RU" sz="32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25"/>
            <a:ext cx="4283968" cy="64293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/>
              <a:t>   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Месса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(от лат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missa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– посылаю, отпускаю) как музыкальный жанр – это многочастное вокально-инструментальное произведение на текст определенных разделов главного богослужения католической церкви. В православной церкви ему соответствует литургия.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88640"/>
            <a:ext cx="4658502" cy="6994748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20314"/>
            <a:ext cx="6589199" cy="12808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 МЕССЫ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420888"/>
            <a:ext cx="3384376" cy="41044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Страдание, смерть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Образы скорби, горести и страдания, «вздохи и слёзы», исполненные величием духа.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420888"/>
            <a:ext cx="3401863" cy="41212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0077" y="2780928"/>
            <a:ext cx="33618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Радость,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жизнь.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Образы света,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ликования,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триумфа правды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и активного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действия.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" descr="F:\Recovered Files\7 класс\7_13_Высокая месса\464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65" y="1378969"/>
            <a:ext cx="2454662" cy="284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2427" y="1052736"/>
            <a:ext cx="6622288" cy="3850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err="1" smtClean="0">
                <a:solidFill>
                  <a:schemeClr val="accent1">
                    <a:lumMod val="75000"/>
                  </a:schemeClr>
                </a:solidFill>
              </a:rPr>
              <a:t>И.С.Бах</a:t>
            </a:r>
            <a:r>
              <a:rPr lang="ru-RU" sz="7200" dirty="0" smtClean="0">
                <a:solidFill>
                  <a:schemeClr val="accent1">
                    <a:lumMod val="75000"/>
                  </a:schemeClr>
                </a:solidFill>
              </a:rPr>
              <a:t> «Страсти по Матфею»</a:t>
            </a:r>
            <a:endParaRPr lang="ru-RU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1" y="1"/>
            <a:ext cx="9160445" cy="68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015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73050"/>
            <a:ext cx="5072098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Систематизируем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8269087"/>
              </p:ext>
            </p:extLst>
          </p:nvPr>
        </p:nvGraphicFramePr>
        <p:xfrm>
          <a:off x="457200" y="1444625"/>
          <a:ext cx="8258204" cy="5270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464</TotalTime>
  <Words>265</Words>
  <Application>Microsoft Office PowerPoint</Application>
  <PresentationFormat>Экран (4:3)</PresentationFormat>
  <Paragraphs>45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Century Gothic</vt:lpstr>
      <vt:lpstr>Wingdings</vt:lpstr>
      <vt:lpstr>Wingdings 3</vt:lpstr>
      <vt:lpstr>Легкий дым</vt:lpstr>
      <vt:lpstr>Презентация PowerPoint</vt:lpstr>
      <vt:lpstr>Проверь себя</vt:lpstr>
      <vt:lpstr>Презентация PowerPoint</vt:lpstr>
      <vt:lpstr>Иоганн Себастьян Бах (1685-1750)</vt:lpstr>
      <vt:lpstr>Презентация PowerPoint</vt:lpstr>
      <vt:lpstr>ИДЕЯ МЕССЫ</vt:lpstr>
      <vt:lpstr>Презентация PowerPoint</vt:lpstr>
      <vt:lpstr>Презентация PowerPoint</vt:lpstr>
      <vt:lpstr>Систематизируем</vt:lpstr>
      <vt:lpstr>проверь себя</vt:lpstr>
      <vt:lpstr>Оцени свою работу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</dc:title>
  <dc:creator>Татьяна</dc:creator>
  <cp:lastModifiedBy>User</cp:lastModifiedBy>
  <cp:revision>59</cp:revision>
  <dcterms:created xsi:type="dcterms:W3CDTF">2009-07-09T16:31:38Z</dcterms:created>
  <dcterms:modified xsi:type="dcterms:W3CDTF">2022-01-18T20:38:56Z</dcterms:modified>
</cp:coreProperties>
</file>