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7" r:id="rId3"/>
    <p:sldId id="266" r:id="rId4"/>
    <p:sldId id="274" r:id="rId5"/>
    <p:sldId id="272" r:id="rId6"/>
    <p:sldId id="271" r:id="rId7"/>
    <p:sldId id="259" r:id="rId8"/>
    <p:sldId id="262" r:id="rId9"/>
    <p:sldId id="264" r:id="rId10"/>
    <p:sldId id="270" r:id="rId11"/>
    <p:sldId id="27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0" autoAdjust="0"/>
    <p:restoredTop sz="94624" autoAdjust="0"/>
  </p:normalViewPr>
  <p:slideViewPr>
    <p:cSldViewPr>
      <p:cViewPr varScale="1">
        <p:scale>
          <a:sx n="70" d="100"/>
          <a:sy n="70" d="100"/>
        </p:scale>
        <p:origin x="-151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8CE1C-8877-40D5-B3E3-1368A55D0EAA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099D-C511-4E6E-9126-4C7A09C87A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917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8CE1C-8877-40D5-B3E3-1368A55D0EAA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099D-C511-4E6E-9126-4C7A09C87A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910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8CE1C-8877-40D5-B3E3-1368A55D0EAA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099D-C511-4E6E-9126-4C7A09C87A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680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8CE1C-8877-40D5-B3E3-1368A55D0EAA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099D-C511-4E6E-9126-4C7A09C87A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050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8CE1C-8877-40D5-B3E3-1368A55D0EAA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099D-C511-4E6E-9126-4C7A09C87A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194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8CE1C-8877-40D5-B3E3-1368A55D0EAA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099D-C511-4E6E-9126-4C7A09C87A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1099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8CE1C-8877-40D5-B3E3-1368A55D0EAA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099D-C511-4E6E-9126-4C7A09C87A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163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8CE1C-8877-40D5-B3E3-1368A55D0EAA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099D-C511-4E6E-9126-4C7A09C87A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586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8CE1C-8877-40D5-B3E3-1368A55D0EAA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099D-C511-4E6E-9126-4C7A09C87A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552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8CE1C-8877-40D5-B3E3-1368A55D0EAA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099D-C511-4E6E-9126-4C7A09C87A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455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8CE1C-8877-40D5-B3E3-1368A55D0EAA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E8099D-C511-4E6E-9126-4C7A09C87A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871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8CE1C-8877-40D5-B3E3-1368A55D0EAA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8099D-C511-4E6E-9126-4C7A09C87AD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7763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БАХЧИСАРАЙСКИЕ   СФИНКСЫ</a:t>
            </a:r>
          </a:p>
          <a:p>
            <a:endParaRPr lang="ru-RU" dirty="0"/>
          </a:p>
          <a:p>
            <a:endParaRPr lang="ru-RU" dirty="0"/>
          </a:p>
          <a:p>
            <a:pPr lvl="7"/>
            <a:r>
              <a:rPr lang="ru-RU" dirty="0" smtClean="0"/>
              <a:t>Выполнила работу </a:t>
            </a:r>
            <a:r>
              <a:rPr lang="ru-RU" dirty="0" err="1" smtClean="0"/>
              <a:t>Ходак</a:t>
            </a:r>
            <a:r>
              <a:rPr lang="ru-RU" dirty="0" smtClean="0"/>
              <a:t> Екатерина</a:t>
            </a:r>
          </a:p>
          <a:p>
            <a:pPr lvl="7"/>
            <a:r>
              <a:rPr lang="ru-RU" dirty="0" smtClean="0"/>
              <a:t>Ученица 8 – Б класса, МКОУ «БСОШ №1»</a:t>
            </a:r>
          </a:p>
          <a:p>
            <a:pPr lvl="7"/>
            <a:r>
              <a:rPr lang="ru-RU" dirty="0" smtClean="0"/>
              <a:t>Руководитель учитель биологии</a:t>
            </a:r>
          </a:p>
          <a:p>
            <a:pPr lvl="7"/>
            <a:r>
              <a:rPr lang="ru-RU" dirty="0" err="1" smtClean="0"/>
              <a:t>Нюшкова</a:t>
            </a:r>
            <a:r>
              <a:rPr lang="ru-RU" dirty="0" smtClean="0"/>
              <a:t> И.Б.</a:t>
            </a:r>
          </a:p>
          <a:p>
            <a:pPr lvl="7"/>
            <a:endParaRPr lang="ru-RU" dirty="0" smtClean="0"/>
          </a:p>
          <a:p>
            <a:pPr marL="3200400" lvl="7" indent="0">
              <a:buNone/>
            </a:pPr>
            <a:r>
              <a:rPr lang="ru-RU" dirty="0" smtClean="0"/>
              <a:t>2016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9336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32976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Синица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4153" y="836712"/>
            <a:ext cx="8899847" cy="249857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Мелкие (длиной 10-20 см) подвижные птицы. Ноги крепкие, с хорошо развитыми пальцами и когтями, которые дают птице возможность передвигаться как по горизонтальным, так и по вертикальным ветвям, держаться на стволах деревьев или прикрепляться снизу к веткам, шишкам, серёжкам и пр.</a:t>
            </a:r>
          </a:p>
          <a:p>
            <a:pPr marL="0" indent="0">
              <a:buNone/>
            </a:pP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Сильный конический клюв приспособлен к доставанию насекомых из трещин коры, к </a:t>
            </a:r>
            <a:r>
              <a:rPr lang="ru-RU" sz="4200" dirty="0" err="1">
                <a:latin typeface="Times New Roman" pitchFamily="18" charset="0"/>
                <a:cs typeface="Times New Roman" pitchFamily="18" charset="0"/>
              </a:rPr>
              <a:t>раздалбливанию</a:t>
            </a: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 твердых семян, а у некоторых синиц - для долбления ствола при постройке гнезда. Оперение густое, пушистое.</a:t>
            </a:r>
          </a:p>
          <a:p>
            <a:endParaRPr lang="ru-RU" dirty="0"/>
          </a:p>
        </p:txBody>
      </p:sp>
      <p:pic>
        <p:nvPicPr>
          <p:cNvPr id="4098" name="Picture 2" descr="http://nature.sfu-kras.ru/files/nature/%D0%A1%D0%B8%D0%BD%D0%B8%D1%86%D0%B0%2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015481"/>
            <a:ext cx="5544617" cy="369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145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636912"/>
            <a:ext cx="8291264" cy="348925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Изучив материал по данной теме, посетив этот скульптурный шедевр кудесницы-природы, я пришла к выводу, что скалы-сфинксы - это очень удивительное место в нашем городе, которое по каким - то причинам обходят экскурсоводы. С вершин открывается великолепный вид на Бахчисарай и удивительный по своей красоте ландшафт. </a:t>
            </a:r>
          </a:p>
          <a:p>
            <a:pPr marL="0" indent="0"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Исследование показало, что создание маршрута экологической тропы будет способствовать формированию  экологического сознания школьников, способствовать воспитанию экологической культуры поведения человека, развивать экологическую сознательность, разъяснять важность коренного изменения взаимоотношений Человечества и Природы.</a:t>
            </a:r>
          </a:p>
          <a:p>
            <a:endParaRPr lang="ru-RU" dirty="0"/>
          </a:p>
        </p:txBody>
      </p:sp>
      <p:pic>
        <p:nvPicPr>
          <p:cNvPr id="1026" name="Picture 2" descr="C:\Users\User\Desktop\13182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1053"/>
            <a:ext cx="6696744" cy="2230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649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4" y="116632"/>
            <a:ext cx="4388296" cy="3505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Бахчисарайские сфинксы может увидеть любой, кто посещает Ханский дворец в Бахчисарае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.Они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находятся совершенно недалеко, и дорога туда несложная. Происхождение этих каменных изваяний загадочно. Если пройтись по скале за сфинксами, можно обозреть с высоты птичьего полета Старый Бахчисарай и Чуфут-Кале.</a:t>
            </a:r>
          </a:p>
          <a:p>
            <a:endParaRPr lang="ru-RU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890" y="54940"/>
            <a:ext cx="4270109" cy="3202582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062" y="3267365"/>
            <a:ext cx="4291937" cy="3218953"/>
          </a:xfrm>
          <a:prstGeom prst="rect">
            <a:avLst/>
          </a:prstGeom>
        </p:spPr>
      </p:pic>
      <p:pic>
        <p:nvPicPr>
          <p:cNvPr id="8" name="Picture 2" descr="C:\Users\User\Desktop\СФИНКСЫ -2\Скифы\Bakhchisarai_1_3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43" t="10662" b="39251"/>
          <a:stretch/>
        </p:blipFill>
        <p:spPr bwMode="auto">
          <a:xfrm>
            <a:off x="251520" y="3702220"/>
            <a:ext cx="4486489" cy="2764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547664" y="4293096"/>
            <a:ext cx="1728192" cy="58374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734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-31458" y="-16470"/>
            <a:ext cx="9175458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Актуальность: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настоящее время остро стоит проблема экологического образования населения. Необходима система экологического просвещения, в которую бы входили не только средства массовой информации и экологические курсы в учебных заведениях, но и непосредственное общение человека с природой. Экологическое просвещение является одним из выходов из глобального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эко-кризиса, так как оно подразумевает гармонизацию экологического мышления и отказ от потребительского отношения к природе.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Создание маршрута экологической тропы для формирования  экологического сознания школьников.</a:t>
            </a:r>
          </a:p>
          <a:p>
            <a:pPr marL="0" indent="0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Образовательная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– расширение  знаний об объектах и процессах окружающей нас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природы; наблюдать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и замечать явления природы, видеть прекрасное и удивительное в самых обычных живых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объектах,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научить замечать различные проявления антропогенного фактора и уметь правильно их оценивать.</a:t>
            </a:r>
          </a:p>
          <a:p>
            <a:pPr marL="0" indent="0">
              <a:buNone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Воспитательная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– способствовать воспитанию экологической культуры поведения человека, развивать экологическую сознательность, разъяснять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важность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коренного изменения взаимоотношений Человечества и Природы.</a:t>
            </a:r>
          </a:p>
          <a:p>
            <a:pPr marL="0" indent="0">
              <a:buNone/>
            </a:pP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Развивающая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– формирование экологической культуры поведения в природе;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экологическую сознательность; проведение природоохранительной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работы.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Методика исследования: 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теоретические, описательные,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картографические,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фотоматериалы.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09900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Географическая станция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0" y="692696"/>
            <a:ext cx="5004048" cy="61653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Геологи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считают, что скальные образования возникли в результате выветривания разных по прочности известняков, состоящих из нуммулитов. Это вымершие одноклеточные организмы. В период палеогена (с 66 до 23,03 млн лет назад) их пористые раковины-скорлупки сформировали отложения известняка на морском дне.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 горообразующие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процессы подняли их и превратили в часть суши.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Крыму возраст нуммулитовых отложений около 50 млн лет. По мнению ученых, первоначально они были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монолитны. Позднее появились трещины, куда попадала дождевая и талая вода. Массивы пород распадались на части. Некоторые блоки обрушивались, затем, измельчаясь, исчезали. Оставшиеся скалы под действием ветра и воды, смены тепла и холода, разрушительной деятельности проникающих в трещины растений меняли свои очертания. Длина природных сфинксов 500 м., ширина 140 м. Скальный гребень холма вдоль вершины выветриванием превращен в группу уникальных скульптур. </a:t>
            </a:r>
          </a:p>
          <a:p>
            <a:pPr marL="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052736"/>
            <a:ext cx="4067943" cy="324036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7" y="3861047"/>
            <a:ext cx="4050400" cy="300686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457" y="4013447"/>
            <a:ext cx="4050400" cy="300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25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1098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Историческая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стоянка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0728"/>
            <a:ext cx="5580112" cy="587727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тролли, грозные великаны, фантастические идолы, застывшие фигуры заколдованных животных, огромные грибы. А еще вздымающиеся ввысь колонны, каменные драконы, химеры, исполинские башни и бастионы разрушенных крепостей. Какие только ассоциации не вызывают 20-метровые скалы, возвышающиеся над Бахчисараем! Их сравнивают с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моаи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— статуями на побережье острова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Пасхи. 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даже со знаменитым английским Стоунхенджем. Ну а сходство с изваянием, охраняющим египетские пирамиды, признано на государственном уровне.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«Природные сфинксы долины р.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Чурук-Су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– официальное название каменного чуда в окрестностях бывшей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столицы Крыма.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С 1964 г. природные сфинксы в долине р.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Чурук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-Су признаны геологическим памятником природы местного значения. </a:t>
            </a:r>
          </a:p>
          <a:p>
            <a:endParaRPr lang="ru-RU" dirty="0"/>
          </a:p>
        </p:txBody>
      </p:sp>
      <p:pic>
        <p:nvPicPr>
          <p:cNvPr id="2050" name="Picture 2" descr="C:\Documents and Settings\Admin\Рабочий стол\Скифы\0UC0RUMCcT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130300"/>
            <a:ext cx="3635896" cy="2658740"/>
          </a:xfrm>
          <a:prstGeom prst="rect">
            <a:avLst/>
          </a:prstGeom>
          <a:noFill/>
        </p:spPr>
      </p:pic>
      <p:pic>
        <p:nvPicPr>
          <p:cNvPr id="2051" name="Picture 3" descr="C:\Documents and Settings\Admin\Рабочий стол\Скифы\0_5804e_b01b78fe_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005064"/>
            <a:ext cx="3635896" cy="2664296"/>
          </a:xfrm>
          <a:prstGeom prst="rect">
            <a:avLst/>
          </a:prstGeom>
          <a:noFill/>
        </p:spPr>
      </p:pic>
      <p:pic>
        <p:nvPicPr>
          <p:cNvPr id="6" name="Picture 3" descr="C:\Documents and Settings\Admin\Рабочий стол\Скифы\0_5804e_b01b78fe_or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0504" y="4157464"/>
            <a:ext cx="3635896" cy="2664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997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07504" y="188640"/>
            <a:ext cx="8686800" cy="994122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Биологическая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стоянка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0" y="1124744"/>
            <a:ext cx="4644008" cy="54726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Вокруг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природного монумента растут сосны, небольшая можжевеловая роща. Говорят, именно здесь устанавливали шатер-лечебницу для одной из ханских дочерей династии Гиреев. Знатную девушку мучили проблемы с легкими. От болезни ее избавила целительная атмосфера долины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Чурук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-Су – коктейль из морского, степного и горно-лесного воздуха. А также природный антисептик – можжевельник. Кроме него в ущелье множество лекарственных трав. Бахчисарайские окрестности вообще могут похвастаться богатейшей флорой, здесь насчитывается около 800 видов растений. 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908720"/>
            <a:ext cx="4104456" cy="2736304"/>
          </a:xfrm>
          <a:prstGeom prst="rect">
            <a:avLst/>
          </a:prstGeom>
        </p:spPr>
      </p:pic>
      <p:pic>
        <p:nvPicPr>
          <p:cNvPr id="1027" name="Picture 3" descr="C:\Documents and Settings\Admin\Рабочий стол\Скифы\Bahchisaray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933056"/>
            <a:ext cx="4104456" cy="2736304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424" y="1061120"/>
            <a:ext cx="4104456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66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Постенница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иудейская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6778" y="1196752"/>
            <a:ext cx="4507732" cy="132613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Постенница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иудейская - многолетнее травянистое растение высотой до 50 см.</a:t>
            </a:r>
          </a:p>
          <a:p>
            <a:pPr marL="0" indent="0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Стебли из деревянистого ветвистого корневища многочисленные, листья ланцетные или яйцевидные. Соцветия плотные со сросшимися у основания прицветниками, несущие только обоеполые цветки; орешек оливковый.</a:t>
            </a:r>
          </a:p>
          <a:p>
            <a:pPr marL="0" indent="0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Цветет в апреле-октябре.</a:t>
            </a:r>
          </a:p>
          <a:p>
            <a:pPr marL="0" indent="0"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Растет в расщелинах скал, у родников.</a:t>
            </a:r>
          </a:p>
          <a:p>
            <a:endParaRPr lang="ru-RU" dirty="0"/>
          </a:p>
        </p:txBody>
      </p:sp>
      <p:pic>
        <p:nvPicPr>
          <p:cNvPr id="1026" name="Picture 2" descr="Изображение растения Parietaria judaica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68" b="15732"/>
          <a:stretch/>
        </p:blipFill>
        <p:spPr bwMode="auto">
          <a:xfrm>
            <a:off x="0" y="4144960"/>
            <a:ext cx="3699619" cy="271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366320" y="0"/>
            <a:ext cx="4454152" cy="11967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Окопник крымский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1052736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Двулетнее, иногда многолетнее растение, 40-60 см высотой. В первый год появляется розетка морщинистых листьев. На второй год растение образует прямостоячий, разветвленный стебель, с завитками соцветий на концах цветоносов.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Цветки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трубчатые, грязно-белые.</a:t>
            </a:r>
          </a:p>
        </p:txBody>
      </p:sp>
      <p:pic>
        <p:nvPicPr>
          <p:cNvPr id="12" name="Picture 2" descr="Изображение растения Symphytum tauricum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334" y="3974145"/>
            <a:ext cx="4235165" cy="282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2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4114800" cy="114300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Гармала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обыкновенная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124744"/>
            <a:ext cx="4572000" cy="28117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Многолетнее травянистое растение высотой до 80 см с неприятным сильным запахом. 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Корни мощные до 3 м длиной. Листья пальчато-рассеченные. Цветки белые или бледно-желтые около 2 см в диаметре, многочисленные. Плод приплюснуто-шаровидная коробочка.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Изображение растения Peganum harmala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76619"/>
            <a:ext cx="4008376" cy="3006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531366" y="28978"/>
            <a:ext cx="461263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Махалебка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обыкновенная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sz="half" idx="1"/>
          </p:nvPr>
        </p:nvSpPr>
        <p:spPr>
          <a:xfrm>
            <a:off x="4531366" y="936880"/>
            <a:ext cx="4612634" cy="44892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Крупный развесистый кустарник или многоствольное дерево до 5-8 м высоты. Кора стволов светло-серая, гладкая даже у старых экземпляров.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Молодые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побеги зеленые, с густым войлочным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опушением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со временем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светло-бурые.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Листья округлые или яйцевидные, кожистые, светло-зеленые с характерным блеском. </a:t>
            </a:r>
          </a:p>
        </p:txBody>
      </p:sp>
      <p:pic>
        <p:nvPicPr>
          <p:cNvPr id="11" name="Picture 2" descr="Изображение растения Padellus mahaleb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784522"/>
            <a:ext cx="4104456" cy="3078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368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796" y="116632"/>
            <a:ext cx="3960148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Цикада обыкновенная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6946" y="1259632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Цикада обыкновенная – крупное насекомое. Длина тела 30—36 мм, с крыльями 40—50 мм. Голова шире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переднеспинки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По сторонам головы расположены два крупных сложных глаза, а по центру – три маленьких простых глазка.</a:t>
            </a:r>
          </a:p>
        </p:txBody>
      </p:sp>
      <p:pic>
        <p:nvPicPr>
          <p:cNvPr id="6146" name="Picture 2" descr="http://koktebel-himik.com.ua/images/tsikada-obyiknovennay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6" y="3717032"/>
            <a:ext cx="3973671" cy="263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067944" y="116632"/>
            <a:ext cx="46908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Жужелица крымская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1124744"/>
            <a:ext cx="469113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Самый крупный хищный жук Крыма - крымская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жужелица,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длина тела которой может достигать 52 мм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Эта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популярная жужелица является не эндемичным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видом,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 лишь крымским подвидом. Крымская жужелица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образует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несколько форм, отличающихся главным образом окраской - отливающими оттенками синего и зеленого цветов.</a:t>
            </a:r>
          </a:p>
        </p:txBody>
      </p:sp>
      <p:pic>
        <p:nvPicPr>
          <p:cNvPr id="7" name="Picture 2" descr="http://club.foto.ru/gallery/images/photo/2010/12/24/168975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063" y="3996712"/>
            <a:ext cx="4282745" cy="263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62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912</Words>
  <Application>Microsoft Office PowerPoint</Application>
  <PresentationFormat>Экран (4:3)</PresentationFormat>
  <Paragraphs>44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Географическая станция</vt:lpstr>
      <vt:lpstr>Историческая стоянка</vt:lpstr>
      <vt:lpstr>Биологическая стоянка</vt:lpstr>
      <vt:lpstr>Постенница иудейская </vt:lpstr>
      <vt:lpstr>Гармала обыкновенная</vt:lpstr>
      <vt:lpstr>Цикада обыкновенная</vt:lpstr>
      <vt:lpstr>Синица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Бахчисарайские сфинксы</dc:title>
  <dc:creator>HT</dc:creator>
  <cp:lastModifiedBy>Пользователь</cp:lastModifiedBy>
  <cp:revision>33</cp:revision>
  <dcterms:created xsi:type="dcterms:W3CDTF">2015-10-11T17:45:07Z</dcterms:created>
  <dcterms:modified xsi:type="dcterms:W3CDTF">2017-03-31T11:14:55Z</dcterms:modified>
</cp:coreProperties>
</file>