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92" r:id="rId3"/>
    <p:sldId id="296" r:id="rId4"/>
    <p:sldId id="293" r:id="rId5"/>
    <p:sldId id="297" r:id="rId6"/>
    <p:sldId id="259" r:id="rId7"/>
    <p:sldId id="269" r:id="rId8"/>
    <p:sldId id="284" r:id="rId9"/>
    <p:sldId id="286" r:id="rId10"/>
    <p:sldId id="288" r:id="rId11"/>
    <p:sldId id="283" r:id="rId12"/>
    <p:sldId id="274" r:id="rId13"/>
    <p:sldId id="273" r:id="rId14"/>
    <p:sldId id="260" r:id="rId15"/>
    <p:sldId id="257" r:id="rId16"/>
    <p:sldId id="267" r:id="rId17"/>
    <p:sldId id="266" r:id="rId18"/>
    <p:sldId id="291" r:id="rId19"/>
    <p:sldId id="276" r:id="rId20"/>
    <p:sldId id="280" r:id="rId21"/>
    <p:sldId id="258" r:id="rId22"/>
    <p:sldId id="275" r:id="rId23"/>
    <p:sldId id="279" r:id="rId24"/>
    <p:sldId id="281" r:id="rId25"/>
    <p:sldId id="290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6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C8C12-2DBF-4181-B469-A9184F9585B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BFCBE-AF17-414D-A035-F9D06ACC6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FCBE-AF17-414D-A035-F9D06ACC606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3500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Ш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амиль </a:t>
            </a:r>
            <a:r>
              <a:rPr lang="ru-RU" sz="8000" b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Алядин</a:t>
            </a: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1912 -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1996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Ш.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 </a:t>
            </a:r>
            <a:r>
              <a:rPr lang="ru-RU" sz="2800" dirty="0" err="1" smtClean="0"/>
              <a:t>омюр</a:t>
            </a:r>
            <a:r>
              <a:rPr lang="ru-RU" sz="2800" dirty="0" smtClean="0"/>
              <a:t>  </a:t>
            </a:r>
            <a:r>
              <a:rPr lang="ru-RU" sz="2800" dirty="0" err="1" smtClean="0"/>
              <a:t>аркъадашы</a:t>
            </a:r>
            <a:r>
              <a:rPr lang="ru-RU" sz="2800" dirty="0" smtClean="0"/>
              <a:t> </a:t>
            </a:r>
            <a:r>
              <a:rPr lang="ru-RU" sz="2800" dirty="0" err="1" smtClean="0"/>
              <a:t>Фатма</a:t>
            </a:r>
            <a:r>
              <a:rPr lang="ru-RU" sz="2800" dirty="0" smtClean="0"/>
              <a:t> </a:t>
            </a:r>
            <a:r>
              <a:rPr lang="ru-RU" sz="2800" dirty="0" err="1" smtClean="0"/>
              <a:t>Аметованен</a:t>
            </a:r>
            <a:r>
              <a:rPr lang="ru-RU" sz="2800" dirty="0" smtClean="0"/>
              <a:t> (1939 с.)</a:t>
            </a:r>
            <a:endParaRPr lang="ru-RU" sz="2800" dirty="0"/>
          </a:p>
        </p:txBody>
      </p:sp>
      <p:pic>
        <p:nvPicPr>
          <p:cNvPr id="23554" name="Picture 2" descr="D:\Мои документы\журнал\журнал №2  - 2012\азыр макъалелер\урок ш алядин\shamilaladin280308.jpg"/>
          <p:cNvPicPr>
            <a:picLocks noChangeAspect="1" noChangeArrowheads="1"/>
          </p:cNvPicPr>
          <p:nvPr/>
        </p:nvPicPr>
        <p:blipFill>
          <a:blip r:embed="rId2"/>
          <a:srcRect b="9607"/>
          <a:stretch>
            <a:fillRect/>
          </a:stretch>
        </p:blipFill>
        <p:spPr bwMode="auto">
          <a:xfrm>
            <a:off x="526695" y="1257272"/>
            <a:ext cx="8090611" cy="560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5429264"/>
            <a:ext cx="4143372" cy="121444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Шамиль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 </a:t>
            </a:r>
            <a:r>
              <a:rPr lang="ru-RU" sz="2800" dirty="0" err="1" smtClean="0"/>
              <a:t>апайы</a:t>
            </a:r>
            <a:r>
              <a:rPr lang="ru-RU" sz="2800" dirty="0" smtClean="0"/>
              <a:t> </a:t>
            </a:r>
            <a:r>
              <a:rPr lang="ru-RU" sz="2800" dirty="0" err="1" smtClean="0"/>
              <a:t>Фатма</a:t>
            </a:r>
            <a:r>
              <a:rPr lang="ru-RU" sz="2800" dirty="0" smtClean="0"/>
              <a:t>,  </a:t>
            </a:r>
            <a:r>
              <a:rPr lang="ru-RU" sz="2800" dirty="0" err="1" smtClean="0"/>
              <a:t>къызы</a:t>
            </a:r>
            <a:r>
              <a:rPr lang="ru-RU" sz="2800" dirty="0" smtClean="0"/>
              <a:t> </a:t>
            </a:r>
            <a:r>
              <a:rPr lang="ru-RU" sz="2800" dirty="0" err="1" smtClean="0"/>
              <a:t>Диляра</a:t>
            </a:r>
            <a:r>
              <a:rPr lang="ru-RU" sz="2800" dirty="0" smtClean="0"/>
              <a:t> иле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8434" name="Picture 2" descr="D:\Мои документы\журнал\журнал №2  - 2012\азыр макъалелер\урок ш алядин\шамиль алядин\ш алядин\жена фатьма дочь диля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0"/>
            <a:ext cx="5001260" cy="698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642918"/>
            <a:ext cx="3714744" cy="17859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Шамиль </a:t>
            </a:r>
            <a:r>
              <a:rPr lang="ru-RU" sz="3600" dirty="0" err="1" smtClean="0"/>
              <a:t>Алядин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4-нджи фронт,  </a:t>
            </a:r>
            <a:br>
              <a:rPr lang="ru-RU" sz="2800" dirty="0" smtClean="0"/>
            </a:br>
            <a:r>
              <a:rPr lang="ru-RU" sz="2800" dirty="0" smtClean="0"/>
              <a:t>12 август 1943 с.</a:t>
            </a:r>
            <a:endParaRPr lang="ru-RU" sz="2800" dirty="0"/>
          </a:p>
        </p:txBody>
      </p:sp>
      <p:pic>
        <p:nvPicPr>
          <p:cNvPr id="9218" name="Picture 2" descr="D:\Мои документы\журнал\журнал №2  - 2012\азыр макъалелер\урок ш алядин\шамиль алядин\ш алядин\p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0"/>
            <a:ext cx="53975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214818"/>
            <a:ext cx="3900486" cy="200026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Дженкявер</a:t>
            </a:r>
            <a:r>
              <a:rPr lang="ru-RU" sz="2800" dirty="0" smtClean="0"/>
              <a:t> </a:t>
            </a:r>
            <a:r>
              <a:rPr lang="ru-RU" sz="2800" dirty="0" err="1" smtClean="0"/>
              <a:t>аркъадашлары</a:t>
            </a:r>
            <a:r>
              <a:rPr lang="ru-RU" sz="2800" dirty="0" smtClean="0"/>
              <a:t> </a:t>
            </a:r>
            <a:r>
              <a:rPr lang="ru-RU" sz="2800" dirty="0" smtClean="0"/>
              <a:t>иле</a:t>
            </a:r>
            <a:endParaRPr lang="ru-RU" sz="2800" dirty="0"/>
          </a:p>
        </p:txBody>
      </p:sp>
      <p:pic>
        <p:nvPicPr>
          <p:cNvPr id="8194" name="Picture 2" descr="D:\Мои документы\журнал\журнал №2  - 2012\азыр макъалелер\урок ш алядин\шамиль алядин\ш алядин\p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5250"/>
            <a:ext cx="445389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29132"/>
            <a:ext cx="3543296" cy="242886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Шамиль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 </a:t>
            </a:r>
            <a:r>
              <a:rPr lang="ru-RU" sz="2800" dirty="0" err="1" smtClean="0"/>
              <a:t>ве</a:t>
            </a:r>
            <a:r>
              <a:rPr lang="ru-RU" sz="2800" dirty="0" smtClean="0"/>
              <a:t> </a:t>
            </a:r>
            <a:r>
              <a:rPr lang="ru-RU" sz="2800" dirty="0" err="1" smtClean="0"/>
              <a:t>Эшреф</a:t>
            </a:r>
            <a:r>
              <a:rPr lang="ru-RU" sz="2800" dirty="0" smtClean="0"/>
              <a:t> </a:t>
            </a:r>
            <a:r>
              <a:rPr lang="ru-RU" sz="2800" dirty="0" err="1" smtClean="0"/>
              <a:t>Шемьи-Заде</a:t>
            </a:r>
            <a:r>
              <a:rPr lang="ru-RU" sz="2800" dirty="0" smtClean="0"/>
              <a:t>  </a:t>
            </a:r>
            <a:r>
              <a:rPr lang="ru-RU" sz="2800" dirty="0" err="1" smtClean="0"/>
              <a:t>къоранталарынен</a:t>
            </a:r>
            <a:r>
              <a:rPr lang="ru-RU" sz="2800" dirty="0" smtClean="0"/>
              <a:t>, </a:t>
            </a:r>
            <a:r>
              <a:rPr lang="ru-RU" sz="2800" dirty="0" err="1" smtClean="0"/>
              <a:t>Багъчасарай</a:t>
            </a:r>
            <a:r>
              <a:rPr lang="ru-RU" sz="2800" dirty="0" smtClean="0"/>
              <a:t>, 1956 с.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p6.jpg"/>
          <p:cNvPicPr>
            <a:picLocks noChangeAspect="1"/>
          </p:cNvPicPr>
          <p:nvPr/>
        </p:nvPicPr>
        <p:blipFill>
          <a:blip r:embed="rId2"/>
          <a:srcRect t="15750" r="15530" b="2125"/>
          <a:stretch>
            <a:fillRect/>
          </a:stretch>
        </p:blipFill>
        <p:spPr>
          <a:xfrm>
            <a:off x="4513929" y="39291"/>
            <a:ext cx="4630071" cy="677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Шамиль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 </a:t>
            </a:r>
            <a:r>
              <a:rPr lang="ru-RU" sz="2800" dirty="0" err="1" smtClean="0"/>
              <a:t>ве</a:t>
            </a:r>
            <a:r>
              <a:rPr lang="ru-RU" sz="2800" dirty="0" smtClean="0"/>
              <a:t> </a:t>
            </a:r>
            <a:r>
              <a:rPr lang="ru-RU" sz="2800" dirty="0" err="1" smtClean="0"/>
              <a:t>Эшреф</a:t>
            </a:r>
            <a:r>
              <a:rPr lang="ru-RU" sz="2800" dirty="0" smtClean="0"/>
              <a:t> </a:t>
            </a:r>
            <a:r>
              <a:rPr lang="ru-RU" sz="2800" dirty="0" err="1" smtClean="0"/>
              <a:t>Шемьи-Заде</a:t>
            </a:r>
            <a:r>
              <a:rPr lang="ru-RU" sz="2800" dirty="0" smtClean="0"/>
              <a:t>, Ташкент </a:t>
            </a:r>
            <a:r>
              <a:rPr lang="ru-RU" sz="2800" dirty="0" err="1" smtClean="0"/>
              <a:t>шеэринде</a:t>
            </a:r>
            <a:r>
              <a:rPr lang="ru-RU" sz="2800" dirty="0" smtClean="0"/>
              <a:t> Азия </a:t>
            </a:r>
            <a:r>
              <a:rPr lang="ru-RU" sz="2800" dirty="0" err="1" smtClean="0"/>
              <a:t>ве</a:t>
            </a:r>
            <a:r>
              <a:rPr lang="ru-RU" sz="2800" dirty="0" smtClean="0"/>
              <a:t> Африка </a:t>
            </a:r>
            <a:r>
              <a:rPr lang="ru-RU" sz="2800" dirty="0" err="1" smtClean="0"/>
              <a:t>языджыларынынъ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конференциясында</a:t>
            </a:r>
            <a:r>
              <a:rPr lang="ru-RU" sz="2800" dirty="0" smtClean="0"/>
              <a:t>, 1958 с.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Users\Лейля\Desktop\ш алядин\p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769364"/>
            <a:ext cx="8001000" cy="5088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04" y="274638"/>
            <a:ext cx="3000396" cy="17256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Шамиль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, 1962 с.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D:\Мои документы\журнал\журнал №2  - 2012\азыр макъалелер\урок ш алядин\шамиль алядин\ш алядин\1962 u.jpg"/>
          <p:cNvPicPr>
            <a:picLocks noChangeAspect="1" noChangeArrowheads="1"/>
          </p:cNvPicPr>
          <p:nvPr/>
        </p:nvPicPr>
        <p:blipFill>
          <a:blip r:embed="rId2"/>
          <a:srcRect l="6716" t="4375" r="7649" b="6750"/>
          <a:stretch>
            <a:fillRect/>
          </a:stretch>
        </p:blipFill>
        <p:spPr bwMode="auto">
          <a:xfrm>
            <a:off x="428596" y="0"/>
            <a:ext cx="4372009" cy="677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Шамиль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, </a:t>
            </a:r>
            <a:br>
              <a:rPr lang="ru-RU" sz="2800" dirty="0" smtClean="0"/>
            </a:br>
            <a:r>
              <a:rPr lang="ru-RU" sz="2800" dirty="0" smtClean="0"/>
              <a:t>3 февраль 1963 с.</a:t>
            </a:r>
            <a:endParaRPr lang="ru-RU" sz="2800" dirty="0"/>
          </a:p>
        </p:txBody>
      </p:sp>
      <p:pic>
        <p:nvPicPr>
          <p:cNvPr id="1026" name="Picture 2" descr="D:\Мои документы\журнал\журнал №2  - 2012\азыр макъалелер\урок ш алядин\шамиль алядин\ш алядин\3 февр196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546600" cy="635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28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643470" cy="200024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Иш</a:t>
            </a:r>
            <a:r>
              <a:rPr lang="ru-RU" sz="2800" dirty="0" smtClean="0"/>
              <a:t> </a:t>
            </a:r>
            <a:r>
              <a:rPr lang="ru-RU" sz="2800" dirty="0" err="1" smtClean="0"/>
              <a:t>кабинетинде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1974 </a:t>
            </a:r>
            <a:r>
              <a:rPr lang="ru-RU" sz="2800" dirty="0" err="1" smtClean="0"/>
              <a:t>сенеси</a:t>
            </a:r>
            <a:endParaRPr lang="ru-RU" sz="2800" dirty="0"/>
          </a:p>
        </p:txBody>
      </p:sp>
      <p:pic>
        <p:nvPicPr>
          <p:cNvPr id="25602" name="Picture 2" descr="D:\Мои документы\изображения\презентации по литературе\Ш.Алядин цве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787" y="33667"/>
            <a:ext cx="3881213" cy="679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Шамиль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, Ташкент, 10 </a:t>
            </a:r>
            <a:r>
              <a:rPr lang="ru-RU" sz="2800" dirty="0" smtClean="0"/>
              <a:t>март </a:t>
            </a:r>
            <a:r>
              <a:rPr lang="ru-RU" sz="2800" dirty="0" smtClean="0"/>
              <a:t>1980 </a:t>
            </a:r>
            <a:r>
              <a:rPr lang="ru-RU" sz="2800" dirty="0" smtClean="0"/>
              <a:t>с.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1266" name="Picture 2" descr="D:\Мои документы\журнал\журнал №2  - 2012\азыр макъалелер\урок ш алядин\шамиль алядин\ш алядин\p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203960"/>
            <a:ext cx="8890000" cy="5654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1143008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Махульдур</a:t>
            </a:r>
            <a:r>
              <a:rPr lang="ru-RU" sz="2800" dirty="0" smtClean="0"/>
              <a:t> кою (</a:t>
            </a:r>
            <a:r>
              <a:rPr lang="ru-RU" sz="2800" dirty="0" err="1" smtClean="0"/>
              <a:t>Багъчасарай</a:t>
            </a:r>
            <a:r>
              <a:rPr lang="ru-RU" sz="2800" dirty="0" smtClean="0"/>
              <a:t> районы). </a:t>
            </a:r>
            <a:r>
              <a:rPr lang="ru-RU" sz="2800" dirty="0" err="1" smtClean="0"/>
              <a:t>Бу</a:t>
            </a:r>
            <a:r>
              <a:rPr lang="ru-RU" sz="2800" dirty="0" smtClean="0"/>
              <a:t> </a:t>
            </a:r>
            <a:r>
              <a:rPr lang="ru-RU" sz="2800" dirty="0" err="1" smtClean="0"/>
              <a:t>ерде</a:t>
            </a:r>
            <a:r>
              <a:rPr lang="ru-RU" sz="2800" dirty="0" smtClean="0"/>
              <a:t>  Шамиль </a:t>
            </a:r>
            <a:r>
              <a:rPr lang="ru-RU" sz="2800" dirty="0" err="1" smtClean="0"/>
              <a:t>Алядиннинъ</a:t>
            </a:r>
            <a:r>
              <a:rPr lang="ru-RU" sz="2800" dirty="0" smtClean="0"/>
              <a:t> </a:t>
            </a:r>
            <a:r>
              <a:rPr lang="ru-RU" sz="2800" dirty="0" err="1" smtClean="0"/>
              <a:t>эви</a:t>
            </a:r>
            <a:r>
              <a:rPr lang="ru-RU" sz="2800" dirty="0" smtClean="0"/>
              <a:t> </a:t>
            </a:r>
            <a:r>
              <a:rPr lang="ru-RU" sz="2800" dirty="0" err="1" smtClean="0"/>
              <a:t>ерлеше</a:t>
            </a:r>
            <a:r>
              <a:rPr lang="ru-RU" sz="2800" dirty="0" smtClean="0"/>
              <a:t> </a:t>
            </a:r>
            <a:r>
              <a:rPr lang="ru-RU" sz="2800" dirty="0" err="1" smtClean="0"/>
              <a:t>эди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D:\Мои документы\журнал\журнал №2  - 2012\диск 2 -2012\Шамиль Алядин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235342" cy="4691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85725" y="714356"/>
            <a:ext cx="2714639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Ташкент</a:t>
            </a:r>
            <a:r>
              <a:rPr lang="ru-RU" sz="2800" dirty="0" smtClean="0"/>
              <a:t>, 1980 </a:t>
            </a:r>
            <a:r>
              <a:rPr lang="ru-RU" sz="2800" dirty="0" smtClean="0"/>
              <a:t>с.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5362" name="Picture 2" descr="D:\Мои документы\журнал\журнал №2  - 2012\азыр макъалелер\урок ш алядин\шамиль алядин\ш алядин\p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3230" y="-63500"/>
            <a:ext cx="6160770" cy="698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Шамиль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 </a:t>
            </a:r>
            <a:r>
              <a:rPr lang="ru-RU" sz="2800" dirty="0" err="1" smtClean="0"/>
              <a:t>къызы</a:t>
            </a:r>
            <a:r>
              <a:rPr lang="ru-RU" sz="2800" dirty="0" smtClean="0"/>
              <a:t> </a:t>
            </a:r>
            <a:r>
              <a:rPr lang="ru-RU" sz="2800" dirty="0" err="1" smtClean="0"/>
              <a:t>Лейля</a:t>
            </a:r>
            <a:r>
              <a:rPr lang="ru-RU" sz="2800" dirty="0" smtClean="0"/>
              <a:t> иле</a:t>
            </a:r>
            <a:endParaRPr lang="ru-RU" sz="2800" dirty="0"/>
          </a:p>
        </p:txBody>
      </p:sp>
      <p:pic>
        <p:nvPicPr>
          <p:cNvPr id="4" name="Рисунок 3" descr="p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4648200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17256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Шамиль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, Ташкент, 10 март 1980 с. </a:t>
            </a:r>
            <a:endParaRPr lang="ru-RU" sz="2800" dirty="0"/>
          </a:p>
        </p:txBody>
      </p:sp>
      <p:pic>
        <p:nvPicPr>
          <p:cNvPr id="10242" name="Picture 2" descr="D:\Мои документы\журнал\журнал №2  - 2012\азыр макъалелер\урок ш алядин\шамиль алядин\ш алядин\p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775200" cy="635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78515" y="3244334"/>
            <a:ext cx="312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 «</a:t>
            </a:r>
            <a:r>
              <a:rPr lang="ru-RU" sz="2800" dirty="0" err="1" smtClean="0"/>
              <a:t>Йылдыз</a:t>
            </a:r>
            <a:r>
              <a:rPr lang="ru-RU" sz="2800" dirty="0" smtClean="0"/>
              <a:t>» </a:t>
            </a:r>
            <a:r>
              <a:rPr lang="ru-RU" sz="2800" dirty="0" err="1" smtClean="0"/>
              <a:t>меджмуасынынъ</a:t>
            </a:r>
            <a:r>
              <a:rPr lang="ru-RU" sz="2800" dirty="0" smtClean="0"/>
              <a:t> баш </a:t>
            </a:r>
            <a:r>
              <a:rPr lang="ru-RU" sz="2800" dirty="0" err="1" smtClean="0"/>
              <a:t>муаррири</a:t>
            </a:r>
            <a:r>
              <a:rPr lang="ru-RU" sz="2800" dirty="0" smtClean="0"/>
              <a:t> Ш.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 </a:t>
            </a:r>
            <a:r>
              <a:rPr lang="ru-RU" sz="2800" dirty="0" err="1" smtClean="0"/>
              <a:t>эмекдашлары</a:t>
            </a:r>
            <a:r>
              <a:rPr lang="ru-RU" sz="2800" dirty="0" smtClean="0"/>
              <a:t> иле,  Ташкент, 1982 с.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4338" name="Picture 2" descr="D:\Мои документы\журнал\журнал №2  - 2012\азыр макъалелер\урок ш алядин\шамиль алядин\ш алядин\p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1500174"/>
            <a:ext cx="7302500" cy="4863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Шамиль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, Ташкент, 1988 с. </a:t>
            </a:r>
            <a:endParaRPr lang="ru-RU" sz="2800" dirty="0"/>
          </a:p>
        </p:txBody>
      </p:sp>
      <p:pic>
        <p:nvPicPr>
          <p:cNvPr id="16386" name="Picture 2" descr="D:\Мои документы\журнал\журнал №2  - 2012\азыр макъалелер\урок ш алядин\шамиль алядин\ш алядин\p38.jpg"/>
          <p:cNvPicPr>
            <a:picLocks noChangeAspect="1" noChangeArrowheads="1"/>
          </p:cNvPicPr>
          <p:nvPr/>
        </p:nvPicPr>
        <p:blipFill>
          <a:blip r:embed="rId2"/>
          <a:srcRect b="17375"/>
          <a:stretch>
            <a:fillRect/>
          </a:stretch>
        </p:blipFill>
        <p:spPr bwMode="auto">
          <a:xfrm>
            <a:off x="2643174" y="1611298"/>
            <a:ext cx="3962400" cy="524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Мои документы\изображения\презентации по литературе\Ш.Алядин цве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765" y="243563"/>
            <a:ext cx="4382470" cy="6370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Шамиль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 </a:t>
            </a:r>
            <a:r>
              <a:rPr lang="ru-RU" sz="2800" dirty="0" err="1" smtClean="0"/>
              <a:t>Ватангъа</a:t>
            </a:r>
            <a:r>
              <a:rPr lang="ru-RU" sz="2800" dirty="0" smtClean="0"/>
              <a:t> </a:t>
            </a:r>
            <a:r>
              <a:rPr lang="ru-RU" sz="2800" dirty="0" err="1" smtClean="0"/>
              <a:t>къайта</a:t>
            </a:r>
            <a:r>
              <a:rPr lang="ru-RU" sz="2800" dirty="0" smtClean="0"/>
              <a:t>, </a:t>
            </a:r>
            <a:r>
              <a:rPr lang="ru-RU" sz="2800" dirty="0" err="1" smtClean="0"/>
              <a:t>аэропортта</a:t>
            </a:r>
            <a:r>
              <a:rPr lang="ru-RU" sz="2800" dirty="0" smtClean="0"/>
              <a:t>  оны </a:t>
            </a:r>
            <a:r>
              <a:rPr lang="ru-RU" sz="2800" dirty="0" err="1" smtClean="0"/>
              <a:t>аркъадашлары</a:t>
            </a:r>
            <a:r>
              <a:rPr lang="ru-RU" sz="2800" dirty="0" smtClean="0"/>
              <a:t> </a:t>
            </a:r>
            <a:r>
              <a:rPr lang="ru-RU" sz="2800" dirty="0" err="1" smtClean="0"/>
              <a:t>къаршылай</a:t>
            </a:r>
            <a:r>
              <a:rPr lang="ru-RU" sz="2800" dirty="0" smtClean="0"/>
              <a:t>, 21 июль, 1994 с.</a:t>
            </a:r>
            <a:endParaRPr lang="ru-RU" sz="2800" dirty="0"/>
          </a:p>
        </p:txBody>
      </p:sp>
      <p:pic>
        <p:nvPicPr>
          <p:cNvPr id="3" name="Рисунок 2" descr="p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325880"/>
            <a:ext cx="6985000" cy="553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Махульдур</a:t>
            </a:r>
            <a:r>
              <a:rPr lang="ru-RU" sz="2800" dirty="0" smtClean="0"/>
              <a:t> </a:t>
            </a:r>
            <a:r>
              <a:rPr lang="ru-RU" sz="2800" dirty="0" err="1" smtClean="0"/>
              <a:t>коюнинъ</a:t>
            </a:r>
            <a:r>
              <a:rPr lang="ru-RU" sz="2800" dirty="0" smtClean="0"/>
              <a:t> </a:t>
            </a:r>
            <a:r>
              <a:rPr lang="ru-RU" sz="2800" dirty="0" err="1" smtClean="0"/>
              <a:t>корюниши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000" dirty="0" smtClean="0"/>
              <a:t>(</a:t>
            </a:r>
            <a:r>
              <a:rPr lang="ru-RU" sz="2000" dirty="0" err="1" smtClean="0"/>
              <a:t>Нариман</a:t>
            </a:r>
            <a:r>
              <a:rPr lang="ru-RU" sz="2000" dirty="0" smtClean="0"/>
              <a:t> </a:t>
            </a:r>
            <a:r>
              <a:rPr lang="ru-RU" sz="2000" dirty="0" err="1" smtClean="0"/>
              <a:t>Абдульваповнынъ</a:t>
            </a:r>
            <a:r>
              <a:rPr lang="ru-RU" sz="2000" dirty="0" smtClean="0"/>
              <a:t> </a:t>
            </a:r>
            <a:r>
              <a:rPr lang="ru-RU" sz="2000" dirty="0" err="1" smtClean="0"/>
              <a:t>фотолары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5122" name="Picture 2" descr="D:\Мои документы\журнал\журнал №2  - 2012\диск 2 -2012\Шамиль Алядин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028" y="1615440"/>
            <a:ext cx="7171944" cy="4715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Махульдур</a:t>
            </a:r>
            <a:r>
              <a:rPr lang="ru-RU" sz="2800" dirty="0" smtClean="0"/>
              <a:t> </a:t>
            </a:r>
            <a:r>
              <a:rPr lang="ru-RU" sz="2800" dirty="0" err="1" smtClean="0"/>
              <a:t>коюнинъ</a:t>
            </a:r>
            <a:r>
              <a:rPr lang="ru-RU" sz="2800" dirty="0" smtClean="0"/>
              <a:t> </a:t>
            </a:r>
            <a:r>
              <a:rPr lang="ru-RU" sz="2800" dirty="0" err="1" smtClean="0"/>
              <a:t>эски</a:t>
            </a:r>
            <a:r>
              <a:rPr lang="ru-RU" sz="2800" dirty="0" smtClean="0"/>
              <a:t> </a:t>
            </a:r>
            <a:r>
              <a:rPr lang="ru-RU" sz="2800" dirty="0" err="1" smtClean="0"/>
              <a:t>эвлери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050" name="Picture 2" descr="D:\Мои документы\журнал\журнал №2  - 2012\диск 2 -2012\Шамиль Алядин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810" y="1670304"/>
            <a:ext cx="7612380" cy="4748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журнал\журнал №2  - 2012\диск 2 -2012\Шамиль Алядин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787" y="915619"/>
            <a:ext cx="7672426" cy="502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286280" cy="23685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Шамиль </a:t>
            </a:r>
            <a:r>
              <a:rPr lang="ru-RU" sz="2400" dirty="0" err="1" smtClean="0"/>
              <a:t>Алядиннинъ</a:t>
            </a:r>
            <a:r>
              <a:rPr lang="ru-RU" sz="2400" dirty="0" smtClean="0"/>
              <a:t> </a:t>
            </a:r>
            <a:r>
              <a:rPr lang="ru-RU" sz="2400" dirty="0" err="1" smtClean="0"/>
              <a:t>анасы</a:t>
            </a:r>
            <a:r>
              <a:rPr lang="ru-RU" sz="2400" dirty="0" smtClean="0"/>
              <a:t> </a:t>
            </a:r>
            <a:r>
              <a:rPr lang="ru-RU" sz="2400" dirty="0" err="1" smtClean="0"/>
              <a:t>Мунтэа</a:t>
            </a:r>
            <a:r>
              <a:rPr lang="ru-RU" sz="2400" dirty="0" smtClean="0"/>
              <a:t> </a:t>
            </a:r>
            <a:r>
              <a:rPr lang="ru-RU" sz="2400" dirty="0" err="1" smtClean="0"/>
              <a:t>Осман-къызы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(1868 – 1939 гг.) 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 err="1" smtClean="0"/>
              <a:t>Зарема</a:t>
            </a:r>
            <a:r>
              <a:rPr lang="ru-RU" sz="2400" dirty="0" smtClean="0"/>
              <a:t> </a:t>
            </a:r>
            <a:r>
              <a:rPr lang="ru-RU" sz="2400" dirty="0" err="1" smtClean="0"/>
              <a:t>Трасинованынъ</a:t>
            </a:r>
            <a:r>
              <a:rPr lang="ru-RU" sz="2400" dirty="0" smtClean="0"/>
              <a:t> </a:t>
            </a:r>
            <a:r>
              <a:rPr lang="ru-RU" sz="2400" dirty="0" err="1" smtClean="0"/>
              <a:t>ресими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3" name="Рисунок 2" descr="мать ш алядина.jpg"/>
          <p:cNvPicPr>
            <a:picLocks noChangeAspect="1"/>
          </p:cNvPicPr>
          <p:nvPr/>
        </p:nvPicPr>
        <p:blipFill>
          <a:blip r:embed="rId2"/>
          <a:srcRect r="2467"/>
          <a:stretch>
            <a:fillRect/>
          </a:stretch>
        </p:blipFill>
        <p:spPr>
          <a:xfrm>
            <a:off x="0" y="285728"/>
            <a:ext cx="4714876" cy="66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7256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Шамиль </a:t>
            </a:r>
            <a:r>
              <a:rPr lang="ru-RU" sz="2800" dirty="0" err="1" smtClean="0"/>
              <a:t>Алядин</a:t>
            </a:r>
            <a:r>
              <a:rPr lang="ru-RU" sz="2800" dirty="0" smtClean="0"/>
              <a:t>, Симферополь, 1937 с.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D:\Мои документы\журнал\журнал №2  - 2012\азыр макъалелер\урок ш алядин\шамиль алядин\ш алядин\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3561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17256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Кисловодск, 1938 с.</a:t>
            </a:r>
            <a:endParaRPr lang="ru-RU" sz="2800" dirty="0"/>
          </a:p>
        </p:txBody>
      </p:sp>
      <p:pic>
        <p:nvPicPr>
          <p:cNvPr id="19458" name="Picture 2" descr="D:\Мои документы\журнал\журнал №2  - 2012\азыр макъалелер\урок ш алядин\шамиль алядин\ш алядин\кисловодск 38 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7752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4857760"/>
            <a:ext cx="3571868" cy="1643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Пятигорск </a:t>
            </a:r>
            <a:r>
              <a:rPr lang="ru-RU" sz="2800" dirty="0" err="1" smtClean="0"/>
              <a:t>шеэринде</a:t>
            </a:r>
            <a:endParaRPr lang="ru-RU" sz="2800" dirty="0"/>
          </a:p>
        </p:txBody>
      </p:sp>
      <p:pic>
        <p:nvPicPr>
          <p:cNvPr id="21506" name="Picture 2" descr="D:\Мои документы\журнал\журнал №2  - 2012\азыр макъалелер\урок ш алядин\шамиль алядин\ш алядин\ш алядин пятигор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46609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158</Words>
  <PresentationFormat>Экран (4:3)</PresentationFormat>
  <Paragraphs>27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Шамиль Алядин 1912 - 1996</vt:lpstr>
      <vt:lpstr>Махульдур кою (Багъчасарай районы). Бу ерде  Шамиль Алядиннинъ эви ерлеше эди </vt:lpstr>
      <vt:lpstr>Махульдур коюнинъ корюниши  (Нариман Абдульваповнынъ фотолары)</vt:lpstr>
      <vt:lpstr>Махульдур коюнинъ эски эвлери </vt:lpstr>
      <vt:lpstr>Слайд 5</vt:lpstr>
      <vt:lpstr>Шамиль Алядиннинъ анасы Мунтэа Осман-къызы  (1868 – 1939 гг.)  (Зарема Трасинованынъ ресими)</vt:lpstr>
      <vt:lpstr>Шамиль Алядин, Симферополь, 1937 с. </vt:lpstr>
      <vt:lpstr>Кисловодск, 1938 с.</vt:lpstr>
      <vt:lpstr>Пятигорск шеэринде</vt:lpstr>
      <vt:lpstr>Ш. Алядин омюр  аркъадашы Фатма Аметованен (1939 с.)</vt:lpstr>
      <vt:lpstr> Шамиль Алядин апайы Фатма,  къызы Диляра иле </vt:lpstr>
      <vt:lpstr>Шамиль Алядин 4-нджи фронт,   12 август 1943 с.</vt:lpstr>
      <vt:lpstr>Дженкявер аркъадашлары иле</vt:lpstr>
      <vt:lpstr>Шамиль Алядин ве Эшреф Шемьи-Заде  къоранталарынен, Багъчасарай, 1956 с. </vt:lpstr>
      <vt:lpstr> Шамиль Алядин ве Эшреф Шемьи-Заде, Ташкент шеэринде Азия ве Африка языджыларынынъ конференциясында, 1958 с. </vt:lpstr>
      <vt:lpstr>Шамиль Алядин, 1962 с. </vt:lpstr>
      <vt:lpstr>Шамиль Алядин,  3 февраль 1963 с.</vt:lpstr>
      <vt:lpstr>Иш кабинетинде,  1974 сенеси</vt:lpstr>
      <vt:lpstr>Шамиль Алядин, Ташкент, 10 март 1980 с. </vt:lpstr>
      <vt:lpstr>Ташкент, 1980 с. </vt:lpstr>
      <vt:lpstr>Шамиль Алядин къызы Лейля иле</vt:lpstr>
      <vt:lpstr>Шамиль Алядин, Ташкент, 10 март 1980 с. </vt:lpstr>
      <vt:lpstr> «Йылдыз» меджмуасынынъ баш муаррири Ш. Алядин эмекдашлары иле,  Ташкент, 1982 с. </vt:lpstr>
      <vt:lpstr>Шамиль Алядин, Ташкент, 1988 с. </vt:lpstr>
      <vt:lpstr>Слайд 25</vt:lpstr>
      <vt:lpstr>Шамиль Алядин Ватангъа къайта, аэропортта  оны аркъадашлары къаршылай, 21 июль, 1994 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Лейля</dc:creator>
  <cp:lastModifiedBy>Лейля</cp:lastModifiedBy>
  <cp:revision>24</cp:revision>
  <dcterms:created xsi:type="dcterms:W3CDTF">2012-03-14T01:45:20Z</dcterms:created>
  <dcterms:modified xsi:type="dcterms:W3CDTF">2012-05-16T13:18:45Z</dcterms:modified>
</cp:coreProperties>
</file>