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CDE6-39A0-4D17-8C8F-F2A75B8DD3F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D52DC-52E1-4A05-B3C4-AEF3BB910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52DC-52E1-4A05-B3C4-AEF3BB9101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52DC-52E1-4A05-B3C4-AEF3BB9101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34EB-CB54-494F-8F54-AA2D45B6E8F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666E-892F-43B0-9D2E-F20643402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4;&#1072;\Desktop\8%20&#1082;&#1083;&#1072;&#1089;&#1089;%20Costumes\&#1072;&#1085;&#1075;&#1083;&#1080;&#1081;&#1089;&#1082;&#1080;&#1077;%20&#1082;&#1086;&#1083;&#1086;&#1082;&#1086;&#1083;&#1100;&#1095;&#1080;&#1082;&#1080;%20-%20&#1055;&#1080;&#1090;&#1077;&#1088;&#1089;&#1082;&#1086;&#1081;%20&#1083;&#1102;&#1090;&#1077;&#1088;&#1072;&#1085;&#1089;&#1082;&#1086;&#1081;%20&#1094;&#1077;&#1088;&#1082;&#1074;&#1080;.mp3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72;&#1084;&#1072;\Desktop\&#1053;&#1086;&#1074;&#1072;&#1103;%20&#1087;&#1072;&#1087;&#1082;&#1072;%207%20&#1082;&#1083;&#1072;&#1089;&#1089;\&#1048;&#1088;&#1083;&#1072;&#1085;&#1076;&#1089;&#1082;&#1072;&#1103;_&#1084;&#1091;&#1079;&#1099;&#1082;&#1072;_-_&#1052;&#1086;&#1097;&#1085;&#1072;&#1103;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4;&#1072;\Desktop\&#1053;&#1086;&#1074;&#1072;&#1103;%20&#1087;&#1072;&#1087;&#1082;&#1072;%207%20&#1082;&#1083;&#1072;&#1089;&#1089;\&#1064;&#1086;&#1090;&#1083;&#1072;&#1085;&#1076;&#1089;&#1082;&#1072;&#1103;_&#1074;&#1086;&#1083;&#1099;&#1085;&#1082;&#1072;_-_Scottland_The_Brave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4;&#1072;\Desktop\8%20&#1082;&#1083;&#1072;&#1089;&#1089;%20Costumes\Joan%20Baez%20-%2012%20-%20Deck%20the%20Halls%20(Welsh%20traditional,%20instrumental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Traditional Costumes in the British Isles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 class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elsh Costumes (1)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6138"/>
            <a:ext cx="6190207" cy="517761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5589240"/>
            <a:ext cx="7848872" cy="10928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Women in the past wore it with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long full skirt </a:t>
            </a:r>
            <a:r>
              <a:rPr lang="en-US" sz="2000" dirty="0" smtClean="0"/>
              <a:t>ad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white apron</a:t>
            </a:r>
            <a:r>
              <a:rPr lang="en-US" sz="2000" dirty="0" smtClean="0"/>
              <a:t>.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shawl</a:t>
            </a:r>
            <a:r>
              <a:rPr lang="en-US" sz="2000" dirty="0" smtClean="0"/>
              <a:t>, usually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  <a:r>
              <a:rPr lang="en-US" sz="2000" dirty="0" smtClean="0"/>
              <a:t>, was worn around the shoulders. The outfit was complete with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black shoes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stockings</a:t>
            </a:r>
            <a:r>
              <a:rPr lang="en-US" sz="2000" dirty="0" smtClean="0"/>
              <a:t>, and ladies carried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basket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16200000" flipV="1">
            <a:off x="3779912" y="3933056"/>
            <a:ext cx="1872208" cy="18722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V="1">
            <a:off x="5256076" y="3609020"/>
            <a:ext cx="2376264" cy="18722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5400000" flipH="1" flipV="1">
            <a:off x="35496" y="2492896"/>
            <a:ext cx="4248472" cy="29523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England: Morris Dancing </a:t>
            </a:r>
            <a:endParaRPr lang="ru-RU" b="1" dirty="0"/>
          </a:p>
        </p:txBody>
      </p:sp>
      <p:pic>
        <p:nvPicPr>
          <p:cNvPr id="8" name="Содержимое 7" descr="doc500a19781449436404820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09725"/>
            <a:ext cx="7200800" cy="5413102"/>
          </a:xfrm>
        </p:spPr>
      </p:pic>
      <p:pic>
        <p:nvPicPr>
          <p:cNvPr id="9" name="английские колокольчики - Питерской лютеранской церкв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800600"/>
            <a:ext cx="7848872" cy="56673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Morris dancing </a:t>
            </a:r>
            <a:r>
              <a:rPr lang="en-US" dirty="0" smtClean="0"/>
              <a:t>with its traditional costumes is a familiar sight in England.</a:t>
            </a:r>
            <a:endParaRPr lang="ru-RU" dirty="0"/>
          </a:p>
        </p:txBody>
      </p:sp>
      <p:pic>
        <p:nvPicPr>
          <p:cNvPr id="7" name="Рисунок 6" descr="Morris dancer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916884" y="266146"/>
            <a:ext cx="7471539" cy="438213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24936" cy="129614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These dance are performed outdoors in country villages during the summer. The dancers wear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white trousers</a:t>
            </a:r>
            <a:r>
              <a:rPr lang="en-US" sz="2000" dirty="0" smtClean="0"/>
              <a:t>,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loose white shirt </a:t>
            </a:r>
            <a:r>
              <a:rPr lang="en-US" sz="2000" dirty="0" smtClean="0"/>
              <a:t>and 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pad of bells </a:t>
            </a:r>
            <a:r>
              <a:rPr lang="en-US" sz="2000" dirty="0" smtClean="0"/>
              <a:t>around the bottom half of the leg. Their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hats</a:t>
            </a:r>
            <a:r>
              <a:rPr lang="en-US" sz="2000" dirty="0" smtClean="0"/>
              <a:t> are decorated with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ribbons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flowers</a:t>
            </a:r>
            <a:r>
              <a:rPr lang="en-US" sz="2000" dirty="0" smtClean="0"/>
              <a:t>, and they wave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handkerchiefs</a:t>
            </a:r>
            <a:r>
              <a:rPr lang="en-US" sz="2000" dirty="0" smtClean="0"/>
              <a:t> in the air as they dance.</a:t>
            </a:r>
            <a:endParaRPr lang="ru-RU" sz="2000" dirty="0"/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6084168" y="7389440"/>
            <a:ext cx="5256584" cy="18528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White trousers, loose white shirt, pad of bells, hats decorated with ribbons and flowers, handkerchiefs</a:t>
            </a:r>
            <a:endParaRPr lang="ru-RU" sz="3200" dirty="0"/>
          </a:p>
        </p:txBody>
      </p:sp>
      <p:pic>
        <p:nvPicPr>
          <p:cNvPr id="11" name="Содержимое 10" descr="SNN0619M_682_69959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0850" y="1700808"/>
            <a:ext cx="4423030" cy="4464496"/>
          </a:xfrm>
        </p:spPr>
      </p:pic>
      <p:pic>
        <p:nvPicPr>
          <p:cNvPr id="14" name="Содержимое 13" descr="2178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395228" cy="4320480"/>
          </a:xfrm>
        </p:spPr>
      </p:pic>
      <p:sp>
        <p:nvSpPr>
          <p:cNvPr id="19" name="Стрелка вправо 18"/>
          <p:cNvSpPr/>
          <p:nvPr/>
        </p:nvSpPr>
        <p:spPr>
          <a:xfrm>
            <a:off x="5220072" y="98072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3770772">
            <a:off x="6468260" y="4213681"/>
            <a:ext cx="336655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at with ribbons and flowers</a:t>
            </a:r>
            <a:endParaRPr lang="ru-RU" dirty="0"/>
          </a:p>
        </p:txBody>
      </p:sp>
      <p:sp>
        <p:nvSpPr>
          <p:cNvPr id="32" name="Стрелка влево 31"/>
          <p:cNvSpPr/>
          <p:nvPr/>
        </p:nvSpPr>
        <p:spPr>
          <a:xfrm rot="1236375">
            <a:off x="992630" y="5306494"/>
            <a:ext cx="1777790" cy="4426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Pad with bells</a:t>
            </a:r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 rot="2076899">
            <a:off x="1009761" y="1732951"/>
            <a:ext cx="176893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handkerchief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24136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THANKS</a:t>
            </a:r>
            <a:r>
              <a:rPr lang="en-US" sz="6000" b="1" i="1" dirty="0" smtClean="0"/>
              <a:t> A LOT </a:t>
            </a:r>
            <a:r>
              <a:rPr lang="en-US" sz="6000" b="1" i="1" dirty="0" smtClean="0">
                <a:solidFill>
                  <a:srgbClr val="00B050"/>
                </a:solidFill>
              </a:rPr>
              <a:t>FOR YOUR </a:t>
            </a:r>
            <a:r>
              <a:rPr lang="en-US" sz="6000" b="1" i="1" dirty="0" smtClean="0">
                <a:solidFill>
                  <a:srgbClr val="FFFF00"/>
                </a:solidFill>
              </a:rPr>
              <a:t>ATTANTION</a:t>
            </a:r>
            <a:r>
              <a:rPr lang="en-US" sz="6000" b="1" i="1" dirty="0" smtClean="0"/>
              <a:t>!</a:t>
            </a:r>
            <a:endParaRPr lang="ru-RU" sz="6000" b="1" i="1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a_anglii_turisticheskay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22560" y="0"/>
            <a:ext cx="5412049" cy="6858000"/>
          </a:xfrm>
        </p:spPr>
      </p:pic>
      <p:pic>
        <p:nvPicPr>
          <p:cNvPr id="5" name="Рисунок 4" descr="145927-334x500-national-costume-scot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704078" cy="1152128"/>
          </a:xfrm>
          <a:prstGeom prst="rect">
            <a:avLst/>
          </a:prstGeom>
        </p:spPr>
      </p:pic>
      <p:pic>
        <p:nvPicPr>
          <p:cNvPr id="6" name="Рисунок 5" descr="DSC_0305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380684"/>
            <a:ext cx="792088" cy="1186732"/>
          </a:xfrm>
          <a:prstGeom prst="rect">
            <a:avLst/>
          </a:prstGeom>
        </p:spPr>
      </p:pic>
      <p:pic>
        <p:nvPicPr>
          <p:cNvPr id="7" name="Рисунок 6" descr="morris-dancer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648665"/>
            <a:ext cx="792087" cy="1259331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344389"/>
            <a:ext cx="792088" cy="152477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McL-1st-U14Ceili-All-Irelands-jum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7388852" cy="52766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Irish Traditional costume</a:t>
            </a:r>
            <a:endParaRPr lang="ru-RU" b="1" dirty="0"/>
          </a:p>
        </p:txBody>
      </p:sp>
      <p:pic>
        <p:nvPicPr>
          <p:cNvPr id="6" name="Ирландская_музыка_-_Мощ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Irish Traditional costume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makes you think of Irish </a:t>
            </a:r>
          </a:p>
          <a:p>
            <a:pPr>
              <a:buNone/>
            </a:pPr>
            <a:r>
              <a:rPr lang="en-US" dirty="0" smtClean="0"/>
              <a:t>folk dancing. Female dancers</a:t>
            </a:r>
          </a:p>
          <a:p>
            <a:pPr>
              <a:buNone/>
            </a:pPr>
            <a:r>
              <a:rPr lang="en-US" dirty="0" smtClean="0"/>
              <a:t> wear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long-sleeved dress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knee-high white socks </a:t>
            </a:r>
            <a:r>
              <a:rPr lang="en-US" dirty="0" smtClean="0"/>
              <a:t>and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black shoes</a:t>
            </a:r>
            <a:r>
              <a:rPr lang="en-US" dirty="0" smtClean="0"/>
              <a:t>. The </a:t>
            </a:r>
            <a:r>
              <a:rPr lang="en-US" i="1" dirty="0" err="1" smtClean="0"/>
              <a:t>colourful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patterns</a:t>
            </a:r>
            <a:r>
              <a:rPr lang="en-US" dirty="0" smtClean="0"/>
              <a:t> on the dresses are </a:t>
            </a:r>
          </a:p>
          <a:p>
            <a:pPr>
              <a:buNone/>
            </a:pPr>
            <a:r>
              <a:rPr lang="en-US" dirty="0" smtClean="0"/>
              <a:t>based on Celtic designs.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6165-283x424-Irish_dance_cost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5253"/>
            <a:ext cx="3703687" cy="5548987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>
            <a:off x="4211960" y="3789040"/>
            <a:ext cx="2664296" cy="1872208"/>
          </a:xfrm>
          <a:prstGeom prst="curvedConnector3">
            <a:avLst>
              <a:gd name="adj1" fmla="val 632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4932040" y="3068960"/>
            <a:ext cx="1296144" cy="288032"/>
          </a:xfrm>
          <a:prstGeom prst="curvedConnector3">
            <a:avLst>
              <a:gd name="adj1" fmla="val 432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2411760" y="4365104"/>
            <a:ext cx="4392488" cy="1728192"/>
          </a:xfrm>
          <a:prstGeom prst="curvedConnector3">
            <a:avLst>
              <a:gd name="adj1" fmla="val 7533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Scottish Traditional costume</a:t>
            </a:r>
            <a:endParaRPr lang="ru-RU" b="1" dirty="0"/>
          </a:p>
        </p:txBody>
      </p:sp>
      <p:pic>
        <p:nvPicPr>
          <p:cNvPr id="6" name="Содержимое 5" descr="highland-games-volin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82386"/>
            <a:ext cx="7920880" cy="5284712"/>
          </a:xfrm>
        </p:spPr>
      </p:pic>
      <p:pic>
        <p:nvPicPr>
          <p:cNvPr id="7" name="Шотландская_волынка_-_Scottland_The_Bra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23528" y="116632"/>
            <a:ext cx="3816424" cy="1368152"/>
          </a:xfrm>
        </p:spPr>
        <p:txBody>
          <a:bodyPr>
            <a:noAutofit/>
          </a:bodyPr>
          <a:lstStyle/>
          <a:p>
            <a:r>
              <a:rPr lang="en-US" b="0" dirty="0" smtClean="0"/>
              <a:t>Probably the best known traditional costume in the UK is the </a:t>
            </a:r>
            <a:r>
              <a:rPr lang="en-US" dirty="0" smtClean="0">
                <a:solidFill>
                  <a:srgbClr val="FF0000"/>
                </a:solidFill>
              </a:rPr>
              <a:t>Scottish kilt </a:t>
            </a:r>
            <a:r>
              <a:rPr lang="en-US" b="0" dirty="0" smtClean="0"/>
              <a:t>with its distinctive  </a:t>
            </a:r>
            <a:r>
              <a:rPr lang="en-US" dirty="0" smtClean="0"/>
              <a:t>tartan pattern</a:t>
            </a:r>
            <a:r>
              <a:rPr lang="en-US" b="0" dirty="0" smtClean="0"/>
              <a:t>.</a:t>
            </a:r>
            <a:endParaRPr lang="ru-RU" b="0" dirty="0"/>
          </a:p>
        </p:txBody>
      </p:sp>
      <p:pic>
        <p:nvPicPr>
          <p:cNvPr id="19" name="Содержимое 18" descr="385pxconnerykiltqh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8639"/>
            <a:ext cx="4350710" cy="6548203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3106688" cy="568863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Kilts</a:t>
            </a:r>
            <a:r>
              <a:rPr lang="en-US" sz="2400" dirty="0" smtClean="0"/>
              <a:t> were </a:t>
            </a:r>
            <a:r>
              <a:rPr lang="en-US" sz="2400" b="1" dirty="0" smtClean="0">
                <a:solidFill>
                  <a:srgbClr val="FFC000"/>
                </a:solidFill>
              </a:rPr>
              <a:t>pleated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woolen skirts</a:t>
            </a:r>
            <a:r>
              <a:rPr lang="en-US" sz="2400" dirty="0" smtClean="0"/>
              <a:t>, worn only by men, and fastened in front with a </a:t>
            </a:r>
            <a:r>
              <a:rPr lang="en-US" sz="2400" dirty="0"/>
              <a:t>s</a:t>
            </a:r>
            <a:r>
              <a:rPr lang="en-US" sz="2400" dirty="0" smtClean="0"/>
              <a:t>pecial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pin</a:t>
            </a:r>
            <a:r>
              <a:rPr lang="en-US" sz="2400" dirty="0" smtClean="0"/>
              <a:t>. A </a:t>
            </a:r>
            <a:r>
              <a:rPr lang="en-US" sz="2400" b="1" dirty="0" smtClean="0">
                <a:solidFill>
                  <a:srgbClr val="FFC000"/>
                </a:solidFill>
              </a:rPr>
              <a:t>goatskin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bag</a:t>
            </a:r>
            <a:r>
              <a:rPr lang="en-US" sz="2400" dirty="0" smtClean="0"/>
              <a:t> called </a:t>
            </a:r>
            <a:r>
              <a:rPr lang="en-US" sz="2400" b="1" dirty="0" smtClean="0">
                <a:solidFill>
                  <a:srgbClr val="FFC000"/>
                </a:solidFill>
              </a:rPr>
              <a:t>sporran</a:t>
            </a:r>
            <a:r>
              <a:rPr lang="en-US" sz="2400" dirty="0" smtClean="0"/>
              <a:t> was worn around the waist and a </a:t>
            </a:r>
            <a:r>
              <a:rPr lang="en-US" sz="2400" b="1" dirty="0" smtClean="0">
                <a:solidFill>
                  <a:srgbClr val="FFC000"/>
                </a:solidFill>
              </a:rPr>
              <a:t>cloak</a:t>
            </a:r>
            <a:r>
              <a:rPr lang="en-US" sz="2400" dirty="0" smtClean="0"/>
              <a:t> was draped over one shoulder. Each clan or family had its own tartan design. The kilt is still worn on special occasions today.</a:t>
            </a: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Pin, pleated woolen skirt, sporran, cloak</a:t>
            </a:r>
            <a:endParaRPr lang="ru-RU" dirty="0"/>
          </a:p>
        </p:txBody>
      </p:sp>
      <p:pic>
        <p:nvPicPr>
          <p:cNvPr id="10" name="Содержимое 9" descr="460a2197c6a8cca94d726d71d7e29b2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892325" cy="4608512"/>
          </a:xfrm>
        </p:spPr>
      </p:pic>
      <p:pic>
        <p:nvPicPr>
          <p:cNvPr id="11" name="Содержимое 10" descr="kilt_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499514"/>
            <a:ext cx="2592288" cy="4752528"/>
          </a:xfrm>
        </p:spPr>
      </p:pic>
      <p:sp>
        <p:nvSpPr>
          <p:cNvPr id="14" name="Стрелка вправо 13"/>
          <p:cNvSpPr/>
          <p:nvPr/>
        </p:nvSpPr>
        <p:spPr>
          <a:xfrm rot="20614736">
            <a:off x="696401" y="4435260"/>
            <a:ext cx="1800200" cy="522842"/>
          </a:xfrm>
          <a:prstGeom prst="rightArrow">
            <a:avLst>
              <a:gd name="adj1" fmla="val 57466"/>
              <a:gd name="adj2" fmla="val 79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pin</a:t>
            </a:r>
            <a:endParaRPr lang="ru-RU" sz="2400" dirty="0"/>
          </a:p>
        </p:txBody>
      </p:sp>
      <p:sp>
        <p:nvSpPr>
          <p:cNvPr id="15" name="Стрелка влево 14"/>
          <p:cNvSpPr/>
          <p:nvPr/>
        </p:nvSpPr>
        <p:spPr>
          <a:xfrm rot="1149996">
            <a:off x="6410223" y="4599865"/>
            <a:ext cx="1963824" cy="563192"/>
          </a:xfrm>
          <a:prstGeom prst="leftArrow">
            <a:avLst>
              <a:gd name="adj1" fmla="val 50000"/>
              <a:gd name="adj2" fmla="val 75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sporran</a:t>
            </a:r>
            <a:endParaRPr lang="ru-RU" sz="2400" dirty="0"/>
          </a:p>
        </p:txBody>
      </p:sp>
      <p:sp>
        <p:nvSpPr>
          <p:cNvPr id="16" name="Стрелка влево 15"/>
          <p:cNvSpPr/>
          <p:nvPr/>
        </p:nvSpPr>
        <p:spPr>
          <a:xfrm rot="628938">
            <a:off x="7050615" y="2854665"/>
            <a:ext cx="1646651" cy="484632"/>
          </a:xfrm>
          <a:prstGeom prst="leftArrow">
            <a:avLst>
              <a:gd name="adj1" fmla="val 50000"/>
              <a:gd name="adj2" fmla="val 77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cloak</a:t>
            </a:r>
            <a:endParaRPr lang="ru-RU" sz="2400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412486">
            <a:off x="3377784" y="4349630"/>
            <a:ext cx="2571887" cy="802610"/>
          </a:xfrm>
          <a:prstGeom prst="leftRightArrow">
            <a:avLst>
              <a:gd name="adj1" fmla="val 40455"/>
              <a:gd name="adj2" fmla="val 52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Pleated woolen skirt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Welsh Traditional costume</a:t>
            </a:r>
            <a:endParaRPr lang="ru-RU" b="1" dirty="0"/>
          </a:p>
        </p:txBody>
      </p:sp>
      <p:pic>
        <p:nvPicPr>
          <p:cNvPr id="7" name="Содержимое 6" descr="Welsh Costumes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147683"/>
            <a:ext cx="3960440" cy="5333927"/>
          </a:xfrm>
        </p:spPr>
      </p:pic>
      <p:pic>
        <p:nvPicPr>
          <p:cNvPr id="9" name="Joan Baez - 12 - Deck the Halls (Welsh traditional, 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96944" cy="85477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everyone </a:t>
            </a:r>
            <a:r>
              <a:rPr lang="en-US" sz="2400" dirty="0" err="1" smtClean="0"/>
              <a:t>recognise</a:t>
            </a:r>
            <a:r>
              <a:rPr lang="en-US" sz="2400" dirty="0" smtClean="0"/>
              <a:t> about the Welsh costume is its </a:t>
            </a:r>
            <a:r>
              <a:rPr lang="en-US" sz="2400" dirty="0" smtClean="0">
                <a:solidFill>
                  <a:srgbClr val="FFC000"/>
                </a:solidFill>
              </a:rPr>
              <a:t>tall black hat </a:t>
            </a:r>
            <a:r>
              <a:rPr lang="en-US" sz="2400" dirty="0" smtClean="0"/>
              <a:t>or “</a:t>
            </a:r>
            <a:r>
              <a:rPr lang="en-US" sz="2400" dirty="0" smtClean="0">
                <a:solidFill>
                  <a:srgbClr val="FFC000"/>
                </a:solidFill>
              </a:rPr>
              <a:t>beaver hat</a:t>
            </a:r>
            <a:r>
              <a:rPr lang="en-US" sz="2400" dirty="0" smtClean="0"/>
              <a:t>” worn over a </a:t>
            </a:r>
            <a:r>
              <a:rPr lang="en-US" sz="2400" dirty="0" smtClean="0">
                <a:solidFill>
                  <a:srgbClr val="FFC000"/>
                </a:solidFill>
              </a:rPr>
              <a:t>lace cap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51EtKULOgeL._SL500_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16632"/>
            <a:ext cx="4176464" cy="5568619"/>
          </a:xfrm>
        </p:spPr>
      </p:pic>
      <p:sp>
        <p:nvSpPr>
          <p:cNvPr id="16" name="Стрелка влево 15"/>
          <p:cNvSpPr/>
          <p:nvPr/>
        </p:nvSpPr>
        <p:spPr>
          <a:xfrm rot="21370179">
            <a:off x="6513675" y="760703"/>
            <a:ext cx="2016224" cy="580149"/>
          </a:xfrm>
          <a:prstGeom prst="leftArrow">
            <a:avLst>
              <a:gd name="adj1" fmla="val 42910"/>
              <a:gd name="adj2" fmla="val 78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beaver hat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21077878">
            <a:off x="1168513" y="2552445"/>
            <a:ext cx="1777427" cy="504056"/>
          </a:xfrm>
          <a:prstGeom prst="rightArrow">
            <a:avLst>
              <a:gd name="adj1" fmla="val 50000"/>
              <a:gd name="adj2" fmla="val 85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lace cap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332</Words>
  <Application>Microsoft Office PowerPoint</Application>
  <PresentationFormat>Экран (4:3)</PresentationFormat>
  <Paragraphs>35</Paragraphs>
  <Slides>14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Traditional Costumes in the British Isles</vt:lpstr>
      <vt:lpstr>Слайд 2</vt:lpstr>
      <vt:lpstr>Irish Traditional costume</vt:lpstr>
      <vt:lpstr>Irish Traditional costume</vt:lpstr>
      <vt:lpstr>Scottish Traditional costume</vt:lpstr>
      <vt:lpstr>Probably the best known traditional costume in the UK is the Scottish kilt with its distinctive  tartan pattern.</vt:lpstr>
      <vt:lpstr>Pin, pleated woolen skirt, sporran, cloak</vt:lpstr>
      <vt:lpstr>Welsh Traditional costume</vt:lpstr>
      <vt:lpstr>What everyone recognise about the Welsh costume is its tall black hat or “beaver hat” worn over a lace cap.</vt:lpstr>
      <vt:lpstr>Слайд 10</vt:lpstr>
      <vt:lpstr>England: Morris Dancing </vt:lpstr>
      <vt:lpstr>Morris dancing with its traditional costumes is a familiar sight in England.</vt:lpstr>
      <vt:lpstr>White trousers, loose white shirt, pad of bells, hats decorated with ribbons and flowers, handkerchiefs</vt:lpstr>
      <vt:lpstr>THANKS A LOT FOR YOUR ATTANTION!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Costumes in the British Isles</dc:title>
  <dc:creator>Мама</dc:creator>
  <cp:lastModifiedBy>user</cp:lastModifiedBy>
  <cp:revision>21</cp:revision>
  <dcterms:created xsi:type="dcterms:W3CDTF">2013-01-26T19:31:26Z</dcterms:created>
  <dcterms:modified xsi:type="dcterms:W3CDTF">2017-01-30T09:24:53Z</dcterms:modified>
</cp:coreProperties>
</file>