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7" r:id="rId2"/>
    <p:sldId id="258" r:id="rId3"/>
    <p:sldId id="289" r:id="rId4"/>
    <p:sldId id="259" r:id="rId5"/>
    <p:sldId id="261" r:id="rId6"/>
    <p:sldId id="263" r:id="rId7"/>
    <p:sldId id="264" r:id="rId8"/>
    <p:sldId id="265" r:id="rId9"/>
    <p:sldId id="266" r:id="rId10"/>
    <p:sldId id="269" r:id="rId11"/>
    <p:sldId id="268" r:id="rId12"/>
    <p:sldId id="271" r:id="rId13"/>
    <p:sldId id="273" r:id="rId14"/>
    <p:sldId id="276" r:id="rId15"/>
    <p:sldId id="275" r:id="rId16"/>
    <p:sldId id="278" r:id="rId17"/>
    <p:sldId id="279" r:id="rId18"/>
    <p:sldId id="281" r:id="rId19"/>
    <p:sldId id="283" r:id="rId20"/>
    <p:sldId id="286" r:id="rId21"/>
    <p:sldId id="285" r:id="rId22"/>
    <p:sldId id="288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CCFF"/>
    <a:srgbClr val="99FF33"/>
    <a:srgbClr val="E6B044"/>
    <a:srgbClr val="CC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30" d="100"/>
          <a:sy n="30" d="100"/>
        </p:scale>
        <p:origin x="-2286" y="-9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A7D884-2C38-44E9-927D-DA2B43FBE1B9}" type="datetimeFigureOut">
              <a:rPr lang="ru-RU" smtClean="0"/>
              <a:pPr/>
              <a:t>26.09.2013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D7C9B2-2C46-46F9-901C-5A3BB554565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D7C9B2-2C46-46F9-901C-5A3BB5545658}" type="slidenum">
              <a:rPr lang="ru-RU" smtClean="0"/>
              <a:pPr/>
              <a:t>20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26.09.2013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26.09.2013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26.09.2013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26.09.2013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jpe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tx2">
                <a:lumMod val="60000"/>
                <a:lumOff val="4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9600" b="1" dirty="0" smtClean="0">
                <a:solidFill>
                  <a:srgbClr val="C00000"/>
                </a:solidFill>
              </a:rPr>
              <a:t>Adjectives. Degrees of comparison.</a:t>
            </a:r>
            <a:endParaRPr lang="ru-RU" sz="96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6B044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smtClean="0"/>
              <a:t>   </a:t>
            </a:r>
            <a:r>
              <a:rPr lang="en-US" sz="4700" dirty="0" smtClean="0"/>
              <a:t>There is a table and three chairs. </a:t>
            </a:r>
            <a:r>
              <a:rPr lang="en-US" sz="4700" dirty="0" err="1" smtClean="0">
                <a:solidFill>
                  <a:schemeClr val="tx2">
                    <a:lumMod val="75000"/>
                  </a:schemeClr>
                </a:solidFill>
              </a:rPr>
              <a:t>Mishutka’s</a:t>
            </a:r>
            <a:r>
              <a:rPr lang="en-US" sz="4700" dirty="0" smtClean="0">
                <a:solidFill>
                  <a:schemeClr val="tx2">
                    <a:lumMod val="75000"/>
                  </a:schemeClr>
                </a:solidFill>
              </a:rPr>
              <a:t> chair </a:t>
            </a:r>
            <a:r>
              <a:rPr lang="en-US" sz="4700" dirty="0" smtClean="0"/>
              <a:t>is </a:t>
            </a:r>
            <a:r>
              <a:rPr lang="en-US" sz="4700" dirty="0" smtClean="0">
                <a:solidFill>
                  <a:srgbClr val="C00000"/>
                </a:solidFill>
              </a:rPr>
              <a:t>high</a:t>
            </a:r>
            <a:r>
              <a:rPr lang="en-US" sz="4700" dirty="0" smtClean="0">
                <a:solidFill>
                  <a:schemeClr val="tx2">
                    <a:lumMod val="75000"/>
                  </a:schemeClr>
                </a:solidFill>
              </a:rPr>
              <a:t>. </a:t>
            </a:r>
            <a:r>
              <a:rPr lang="en-US" sz="4700" dirty="0" err="1" smtClean="0">
                <a:solidFill>
                  <a:schemeClr val="tx2">
                    <a:lumMod val="75000"/>
                  </a:schemeClr>
                </a:solidFill>
              </a:rPr>
              <a:t>Nastasya</a:t>
            </a:r>
            <a:r>
              <a:rPr lang="en-US" sz="47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4700" dirty="0" err="1" smtClean="0">
                <a:solidFill>
                  <a:schemeClr val="tx2">
                    <a:lumMod val="75000"/>
                  </a:schemeClr>
                </a:solidFill>
              </a:rPr>
              <a:t>Petrovna’s</a:t>
            </a:r>
            <a:r>
              <a:rPr lang="en-US" sz="4700" dirty="0" smtClean="0">
                <a:solidFill>
                  <a:schemeClr val="tx2">
                    <a:lumMod val="75000"/>
                  </a:schemeClr>
                </a:solidFill>
              </a:rPr>
              <a:t> chair </a:t>
            </a:r>
            <a:r>
              <a:rPr lang="en-US" sz="4700" dirty="0" smtClean="0"/>
              <a:t>is </a:t>
            </a:r>
            <a:r>
              <a:rPr lang="en-US" sz="4700" dirty="0" smtClean="0">
                <a:solidFill>
                  <a:srgbClr val="C00000"/>
                </a:solidFill>
              </a:rPr>
              <a:t>higher</a:t>
            </a:r>
            <a:r>
              <a:rPr lang="en-US" sz="4700" dirty="0" smtClean="0"/>
              <a:t> than </a:t>
            </a:r>
            <a:r>
              <a:rPr lang="en-US" sz="4700" dirty="0" err="1" smtClean="0">
                <a:solidFill>
                  <a:schemeClr val="tx2">
                    <a:lumMod val="50000"/>
                  </a:schemeClr>
                </a:solidFill>
              </a:rPr>
              <a:t>Mishutka’s</a:t>
            </a:r>
            <a:r>
              <a:rPr lang="en-US" sz="47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4700" dirty="0" err="1" smtClean="0">
                <a:solidFill>
                  <a:schemeClr val="tx2">
                    <a:lumMod val="50000"/>
                  </a:schemeClr>
                </a:solidFill>
              </a:rPr>
              <a:t>chair.Michail</a:t>
            </a:r>
            <a:r>
              <a:rPr lang="en-US" sz="47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4700" dirty="0" err="1" smtClean="0">
                <a:solidFill>
                  <a:schemeClr val="tx2">
                    <a:lumMod val="50000"/>
                  </a:schemeClr>
                </a:solidFill>
              </a:rPr>
              <a:t>Ivanovich’s</a:t>
            </a:r>
            <a:r>
              <a:rPr lang="en-US" sz="4700" dirty="0" smtClean="0">
                <a:solidFill>
                  <a:schemeClr val="tx2">
                    <a:lumMod val="50000"/>
                  </a:schemeClr>
                </a:solidFill>
              </a:rPr>
              <a:t> chair </a:t>
            </a:r>
            <a:r>
              <a:rPr lang="en-US" sz="4700" dirty="0" smtClean="0"/>
              <a:t>is the (</a:t>
            </a:r>
            <a:r>
              <a:rPr lang="en-US" sz="4700" dirty="0" smtClean="0">
                <a:solidFill>
                  <a:srgbClr val="C00000"/>
                </a:solidFill>
              </a:rPr>
              <a:t>high). </a:t>
            </a:r>
          </a:p>
          <a:p>
            <a:pPr>
              <a:buNone/>
            </a:pPr>
            <a:r>
              <a:rPr lang="en-US" sz="4700" dirty="0" smtClean="0"/>
              <a:t> On the table you can see three bowls. </a:t>
            </a:r>
            <a:r>
              <a:rPr lang="en-US" sz="4700" dirty="0" err="1" smtClean="0">
                <a:solidFill>
                  <a:schemeClr val="tx2">
                    <a:lumMod val="50000"/>
                  </a:schemeClr>
                </a:solidFill>
              </a:rPr>
              <a:t>Mishutka’s</a:t>
            </a:r>
            <a:r>
              <a:rPr lang="en-US" sz="4700" dirty="0" smtClean="0">
                <a:solidFill>
                  <a:schemeClr val="tx2">
                    <a:lumMod val="50000"/>
                  </a:schemeClr>
                </a:solidFill>
              </a:rPr>
              <a:t> bowl</a:t>
            </a:r>
            <a:r>
              <a:rPr lang="en-US" sz="4700" dirty="0" smtClean="0"/>
              <a:t> is </a:t>
            </a:r>
            <a:r>
              <a:rPr lang="en-US" sz="4700" dirty="0" smtClean="0">
                <a:solidFill>
                  <a:srgbClr val="C00000"/>
                </a:solidFill>
              </a:rPr>
              <a:t>big</a:t>
            </a:r>
            <a:r>
              <a:rPr lang="en-US" sz="4700" dirty="0" smtClean="0">
                <a:solidFill>
                  <a:schemeClr val="tx2">
                    <a:lumMod val="50000"/>
                  </a:schemeClr>
                </a:solidFill>
              </a:rPr>
              <a:t>. </a:t>
            </a:r>
            <a:r>
              <a:rPr lang="en-US" sz="4700" dirty="0" err="1" smtClean="0">
                <a:solidFill>
                  <a:schemeClr val="tx2">
                    <a:lumMod val="50000"/>
                  </a:schemeClr>
                </a:solidFill>
              </a:rPr>
              <a:t>Nastasya</a:t>
            </a:r>
            <a:r>
              <a:rPr lang="en-US" sz="47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4700" dirty="0" err="1" smtClean="0">
                <a:solidFill>
                  <a:schemeClr val="tx2">
                    <a:lumMod val="50000"/>
                  </a:schemeClr>
                </a:solidFill>
              </a:rPr>
              <a:t>Petrovna’s</a:t>
            </a:r>
            <a:r>
              <a:rPr lang="en-US" sz="4700" dirty="0" smtClean="0">
                <a:solidFill>
                  <a:schemeClr val="tx2">
                    <a:lumMod val="50000"/>
                  </a:schemeClr>
                </a:solidFill>
              </a:rPr>
              <a:t> bowl </a:t>
            </a:r>
            <a:r>
              <a:rPr lang="en-US" sz="4700" dirty="0" smtClean="0"/>
              <a:t>is </a:t>
            </a:r>
            <a:r>
              <a:rPr lang="en-US" sz="4700" dirty="0" smtClean="0">
                <a:solidFill>
                  <a:srgbClr val="C00000"/>
                </a:solidFill>
              </a:rPr>
              <a:t>(big) </a:t>
            </a:r>
            <a:r>
              <a:rPr lang="en-US" sz="4700" dirty="0" smtClean="0"/>
              <a:t>than </a:t>
            </a:r>
            <a:r>
              <a:rPr lang="en-US" sz="4700" dirty="0" err="1" smtClean="0">
                <a:solidFill>
                  <a:schemeClr val="tx2">
                    <a:lumMod val="50000"/>
                  </a:schemeClr>
                </a:solidFill>
              </a:rPr>
              <a:t>Mishutka’s</a:t>
            </a:r>
            <a:r>
              <a:rPr lang="en-US" sz="47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4700" dirty="0" err="1" smtClean="0">
                <a:solidFill>
                  <a:schemeClr val="tx2">
                    <a:lumMod val="50000"/>
                  </a:schemeClr>
                </a:solidFill>
              </a:rPr>
              <a:t>bowl.Michail</a:t>
            </a:r>
            <a:r>
              <a:rPr lang="en-US" sz="47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4700" dirty="0" err="1" smtClean="0">
                <a:solidFill>
                  <a:schemeClr val="tx2">
                    <a:lumMod val="50000"/>
                  </a:schemeClr>
                </a:solidFill>
              </a:rPr>
              <a:t>Ivanovich’s</a:t>
            </a:r>
            <a:r>
              <a:rPr lang="en-US" sz="4700" dirty="0" smtClean="0">
                <a:solidFill>
                  <a:schemeClr val="tx2">
                    <a:lumMod val="50000"/>
                  </a:schemeClr>
                </a:solidFill>
              </a:rPr>
              <a:t> bowl </a:t>
            </a:r>
            <a:r>
              <a:rPr lang="en-US" sz="4700" dirty="0" smtClean="0"/>
              <a:t>is the </a:t>
            </a:r>
            <a:r>
              <a:rPr lang="en-US" sz="4700" dirty="0" smtClean="0">
                <a:solidFill>
                  <a:srgbClr val="C00000"/>
                </a:solidFill>
              </a:rPr>
              <a:t>(big).</a:t>
            </a:r>
          </a:p>
          <a:p>
            <a:pPr>
              <a:buNone/>
            </a:pPr>
            <a:r>
              <a:rPr lang="en-US" sz="4700" dirty="0" smtClean="0"/>
              <a:t> There is porridge in the bowls. Porridge in </a:t>
            </a:r>
            <a:r>
              <a:rPr lang="en-US" sz="4700" dirty="0" err="1" smtClean="0">
                <a:solidFill>
                  <a:schemeClr val="tx2">
                    <a:lumMod val="50000"/>
                  </a:schemeClr>
                </a:solidFill>
              </a:rPr>
              <a:t>Michail</a:t>
            </a:r>
            <a:r>
              <a:rPr lang="en-US" sz="47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4700" dirty="0" err="1" smtClean="0">
                <a:solidFill>
                  <a:schemeClr val="tx2">
                    <a:lumMod val="50000"/>
                  </a:schemeClr>
                </a:solidFill>
              </a:rPr>
              <a:t>Ivanovich’s</a:t>
            </a:r>
            <a:r>
              <a:rPr lang="en-US" sz="4700" dirty="0" smtClean="0">
                <a:solidFill>
                  <a:schemeClr val="tx2">
                    <a:lumMod val="75000"/>
                  </a:schemeClr>
                </a:solidFill>
              </a:rPr>
              <a:t> bowl </a:t>
            </a:r>
            <a:r>
              <a:rPr lang="en-US" sz="4700" dirty="0" smtClean="0"/>
              <a:t>is </a:t>
            </a:r>
            <a:r>
              <a:rPr lang="en-US" sz="4700" dirty="0" smtClean="0">
                <a:solidFill>
                  <a:srgbClr val="C00000"/>
                </a:solidFill>
              </a:rPr>
              <a:t>tasty. </a:t>
            </a:r>
            <a:r>
              <a:rPr lang="en-US" sz="4700" dirty="0" err="1" smtClean="0">
                <a:solidFill>
                  <a:schemeClr val="tx2">
                    <a:lumMod val="50000"/>
                  </a:schemeClr>
                </a:solidFill>
              </a:rPr>
              <a:t>Nastasya</a:t>
            </a:r>
            <a:r>
              <a:rPr lang="en-US" sz="47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4700" dirty="0" err="1" smtClean="0">
                <a:solidFill>
                  <a:schemeClr val="tx2">
                    <a:lumMod val="50000"/>
                  </a:schemeClr>
                </a:solidFill>
              </a:rPr>
              <a:t>Petrovna’s</a:t>
            </a:r>
            <a:r>
              <a:rPr lang="en-US" sz="4700" dirty="0" smtClean="0">
                <a:solidFill>
                  <a:schemeClr val="tx2">
                    <a:lumMod val="50000"/>
                  </a:schemeClr>
                </a:solidFill>
              </a:rPr>
              <a:t> porridge</a:t>
            </a:r>
            <a:r>
              <a:rPr lang="en-US" sz="4700" dirty="0" smtClean="0"/>
              <a:t> is </a:t>
            </a:r>
            <a:r>
              <a:rPr lang="en-US" sz="4700" dirty="0" smtClean="0">
                <a:solidFill>
                  <a:srgbClr val="C00000"/>
                </a:solidFill>
              </a:rPr>
              <a:t>(tasty) </a:t>
            </a:r>
            <a:r>
              <a:rPr lang="en-US" sz="4700" dirty="0" smtClean="0"/>
              <a:t>than </a:t>
            </a:r>
            <a:r>
              <a:rPr lang="en-US" sz="4700" dirty="0" err="1" smtClean="0">
                <a:solidFill>
                  <a:schemeClr val="tx2">
                    <a:lumMod val="50000"/>
                  </a:schemeClr>
                </a:solidFill>
              </a:rPr>
              <a:t>Michail</a:t>
            </a:r>
            <a:r>
              <a:rPr lang="en-US" sz="47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4700" dirty="0" err="1" smtClean="0">
                <a:solidFill>
                  <a:schemeClr val="tx2">
                    <a:lumMod val="50000"/>
                  </a:schemeClr>
                </a:solidFill>
              </a:rPr>
              <a:t>Ivanovich’s</a:t>
            </a:r>
            <a:r>
              <a:rPr lang="en-US" sz="4700" dirty="0" smtClean="0">
                <a:solidFill>
                  <a:schemeClr val="tx2">
                    <a:lumMod val="50000"/>
                  </a:schemeClr>
                </a:solidFill>
              </a:rPr>
              <a:t> porridge</a:t>
            </a:r>
            <a:r>
              <a:rPr lang="en-US" sz="4700" dirty="0" smtClean="0"/>
              <a:t> But </a:t>
            </a:r>
            <a:r>
              <a:rPr lang="en-US" sz="4700" dirty="0" err="1" smtClean="0">
                <a:solidFill>
                  <a:schemeClr val="tx2">
                    <a:lumMod val="50000"/>
                  </a:schemeClr>
                </a:solidFill>
              </a:rPr>
              <a:t>Mishutka’s</a:t>
            </a:r>
            <a:r>
              <a:rPr lang="en-US" sz="4700" dirty="0" smtClean="0">
                <a:solidFill>
                  <a:schemeClr val="tx2">
                    <a:lumMod val="50000"/>
                  </a:schemeClr>
                </a:solidFill>
              </a:rPr>
              <a:t> porridge </a:t>
            </a:r>
            <a:r>
              <a:rPr lang="en-US" sz="4700" dirty="0" smtClean="0"/>
              <a:t>is the</a:t>
            </a:r>
            <a:r>
              <a:rPr lang="en-US" sz="4700" dirty="0" smtClean="0">
                <a:solidFill>
                  <a:srgbClr val="C00000"/>
                </a:solidFill>
              </a:rPr>
              <a:t> (tasty). </a:t>
            </a:r>
            <a:endParaRPr lang="ru-RU" sz="47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6B044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smtClean="0"/>
              <a:t>   </a:t>
            </a:r>
            <a:r>
              <a:rPr lang="en-US" sz="4700" dirty="0" smtClean="0"/>
              <a:t>There is a table and three chairs. </a:t>
            </a:r>
            <a:r>
              <a:rPr lang="en-US" sz="4700" dirty="0" err="1" smtClean="0">
                <a:solidFill>
                  <a:schemeClr val="tx2">
                    <a:lumMod val="75000"/>
                  </a:schemeClr>
                </a:solidFill>
              </a:rPr>
              <a:t>Mishutka’s</a:t>
            </a:r>
            <a:r>
              <a:rPr lang="en-US" sz="4700" dirty="0" smtClean="0">
                <a:solidFill>
                  <a:schemeClr val="tx2">
                    <a:lumMod val="75000"/>
                  </a:schemeClr>
                </a:solidFill>
              </a:rPr>
              <a:t> chair </a:t>
            </a:r>
            <a:r>
              <a:rPr lang="en-US" sz="4700" dirty="0" smtClean="0"/>
              <a:t>is </a:t>
            </a:r>
            <a:r>
              <a:rPr lang="en-US" sz="4700" dirty="0" smtClean="0">
                <a:solidFill>
                  <a:srgbClr val="C00000"/>
                </a:solidFill>
              </a:rPr>
              <a:t>high</a:t>
            </a:r>
            <a:r>
              <a:rPr lang="en-US" sz="4700" dirty="0" smtClean="0">
                <a:solidFill>
                  <a:schemeClr val="tx2">
                    <a:lumMod val="75000"/>
                  </a:schemeClr>
                </a:solidFill>
              </a:rPr>
              <a:t>. </a:t>
            </a:r>
            <a:r>
              <a:rPr lang="en-US" sz="4700" dirty="0" err="1" smtClean="0">
                <a:solidFill>
                  <a:schemeClr val="tx2">
                    <a:lumMod val="75000"/>
                  </a:schemeClr>
                </a:solidFill>
              </a:rPr>
              <a:t>Nastasya</a:t>
            </a:r>
            <a:r>
              <a:rPr lang="en-US" sz="47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4700" dirty="0" err="1" smtClean="0">
                <a:solidFill>
                  <a:schemeClr val="tx2">
                    <a:lumMod val="75000"/>
                  </a:schemeClr>
                </a:solidFill>
              </a:rPr>
              <a:t>Petrovna’s</a:t>
            </a:r>
            <a:r>
              <a:rPr lang="en-US" sz="4700" dirty="0" smtClean="0">
                <a:solidFill>
                  <a:schemeClr val="tx2">
                    <a:lumMod val="75000"/>
                  </a:schemeClr>
                </a:solidFill>
              </a:rPr>
              <a:t> chair </a:t>
            </a:r>
            <a:r>
              <a:rPr lang="en-US" sz="4700" dirty="0" smtClean="0"/>
              <a:t>is </a:t>
            </a:r>
            <a:r>
              <a:rPr lang="en-US" sz="4700" dirty="0" smtClean="0">
                <a:solidFill>
                  <a:srgbClr val="C00000"/>
                </a:solidFill>
              </a:rPr>
              <a:t>higher</a:t>
            </a:r>
            <a:r>
              <a:rPr lang="en-US" sz="4700" dirty="0" smtClean="0"/>
              <a:t> than </a:t>
            </a:r>
            <a:r>
              <a:rPr lang="en-US" sz="4700" dirty="0" err="1" smtClean="0">
                <a:solidFill>
                  <a:schemeClr val="tx2">
                    <a:lumMod val="50000"/>
                  </a:schemeClr>
                </a:solidFill>
              </a:rPr>
              <a:t>Mishutka’s</a:t>
            </a:r>
            <a:r>
              <a:rPr lang="en-US" sz="47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4700" dirty="0" err="1" smtClean="0">
                <a:solidFill>
                  <a:schemeClr val="tx2">
                    <a:lumMod val="50000"/>
                  </a:schemeClr>
                </a:solidFill>
              </a:rPr>
              <a:t>chair.Michail</a:t>
            </a:r>
            <a:r>
              <a:rPr lang="en-US" sz="47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4700" dirty="0" err="1" smtClean="0">
                <a:solidFill>
                  <a:schemeClr val="tx2">
                    <a:lumMod val="50000"/>
                  </a:schemeClr>
                </a:solidFill>
              </a:rPr>
              <a:t>Ivanovich’s</a:t>
            </a:r>
            <a:r>
              <a:rPr lang="en-US" sz="4700" dirty="0" smtClean="0">
                <a:solidFill>
                  <a:schemeClr val="tx2">
                    <a:lumMod val="50000"/>
                  </a:schemeClr>
                </a:solidFill>
              </a:rPr>
              <a:t> chair </a:t>
            </a:r>
            <a:r>
              <a:rPr lang="en-US" sz="4700" dirty="0" smtClean="0"/>
              <a:t>is the </a:t>
            </a:r>
            <a:r>
              <a:rPr lang="en-US" sz="4700" dirty="0" smtClean="0">
                <a:solidFill>
                  <a:srgbClr val="C00000"/>
                </a:solidFill>
              </a:rPr>
              <a:t>highest. </a:t>
            </a:r>
          </a:p>
          <a:p>
            <a:pPr>
              <a:buNone/>
            </a:pPr>
            <a:r>
              <a:rPr lang="en-US" sz="4700" dirty="0" smtClean="0"/>
              <a:t> On the table you can see three bowls. </a:t>
            </a:r>
            <a:r>
              <a:rPr lang="en-US" sz="4700" dirty="0" err="1" smtClean="0">
                <a:solidFill>
                  <a:schemeClr val="tx2">
                    <a:lumMod val="50000"/>
                  </a:schemeClr>
                </a:solidFill>
              </a:rPr>
              <a:t>Mishutka’s</a:t>
            </a:r>
            <a:r>
              <a:rPr lang="en-US" sz="4700" dirty="0" smtClean="0">
                <a:solidFill>
                  <a:schemeClr val="tx2">
                    <a:lumMod val="50000"/>
                  </a:schemeClr>
                </a:solidFill>
              </a:rPr>
              <a:t> bowl</a:t>
            </a:r>
            <a:r>
              <a:rPr lang="en-US" sz="4700" dirty="0" smtClean="0"/>
              <a:t> is</a:t>
            </a:r>
            <a:r>
              <a:rPr lang="en-US" sz="4700" dirty="0" smtClean="0">
                <a:solidFill>
                  <a:srgbClr val="C00000"/>
                </a:solidFill>
              </a:rPr>
              <a:t> big</a:t>
            </a:r>
            <a:r>
              <a:rPr lang="en-US" sz="4700" dirty="0" smtClean="0">
                <a:solidFill>
                  <a:schemeClr val="tx2">
                    <a:lumMod val="50000"/>
                  </a:schemeClr>
                </a:solidFill>
              </a:rPr>
              <a:t>. </a:t>
            </a:r>
            <a:r>
              <a:rPr lang="en-US" sz="4700" dirty="0" err="1" smtClean="0">
                <a:solidFill>
                  <a:schemeClr val="tx2">
                    <a:lumMod val="50000"/>
                  </a:schemeClr>
                </a:solidFill>
              </a:rPr>
              <a:t>Nastasya</a:t>
            </a:r>
            <a:r>
              <a:rPr lang="en-US" sz="47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4700" dirty="0" err="1" smtClean="0">
                <a:solidFill>
                  <a:schemeClr val="tx2">
                    <a:lumMod val="50000"/>
                  </a:schemeClr>
                </a:solidFill>
              </a:rPr>
              <a:t>Petrovna’s</a:t>
            </a:r>
            <a:r>
              <a:rPr lang="en-US" sz="4700" dirty="0" smtClean="0">
                <a:solidFill>
                  <a:schemeClr val="tx2">
                    <a:lumMod val="50000"/>
                  </a:schemeClr>
                </a:solidFill>
              </a:rPr>
              <a:t> bowl </a:t>
            </a:r>
            <a:r>
              <a:rPr lang="en-US" sz="4700" dirty="0" smtClean="0"/>
              <a:t>is </a:t>
            </a:r>
            <a:r>
              <a:rPr lang="en-US" sz="4700" dirty="0" smtClean="0">
                <a:solidFill>
                  <a:srgbClr val="C00000"/>
                </a:solidFill>
              </a:rPr>
              <a:t>(big) </a:t>
            </a:r>
            <a:r>
              <a:rPr lang="en-US" sz="4700" dirty="0" smtClean="0"/>
              <a:t>than </a:t>
            </a:r>
            <a:r>
              <a:rPr lang="en-US" sz="4700" dirty="0" err="1" smtClean="0">
                <a:solidFill>
                  <a:schemeClr val="tx2">
                    <a:lumMod val="50000"/>
                  </a:schemeClr>
                </a:solidFill>
              </a:rPr>
              <a:t>Mishutka’s</a:t>
            </a:r>
            <a:r>
              <a:rPr lang="en-US" sz="47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4700" dirty="0" err="1" smtClean="0">
                <a:solidFill>
                  <a:schemeClr val="tx2">
                    <a:lumMod val="50000"/>
                  </a:schemeClr>
                </a:solidFill>
              </a:rPr>
              <a:t>bowl.Michail</a:t>
            </a:r>
            <a:r>
              <a:rPr lang="en-US" sz="47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4700" dirty="0" err="1" smtClean="0">
                <a:solidFill>
                  <a:schemeClr val="tx2">
                    <a:lumMod val="50000"/>
                  </a:schemeClr>
                </a:solidFill>
              </a:rPr>
              <a:t>Ivanovich’s</a:t>
            </a:r>
            <a:r>
              <a:rPr lang="en-US" sz="4700" dirty="0" smtClean="0">
                <a:solidFill>
                  <a:schemeClr val="tx2">
                    <a:lumMod val="50000"/>
                  </a:schemeClr>
                </a:solidFill>
              </a:rPr>
              <a:t> bowl </a:t>
            </a:r>
            <a:r>
              <a:rPr lang="en-US" sz="4700" dirty="0" smtClean="0"/>
              <a:t>is the </a:t>
            </a:r>
            <a:r>
              <a:rPr lang="en-US" sz="4700" dirty="0" smtClean="0">
                <a:solidFill>
                  <a:srgbClr val="C00000"/>
                </a:solidFill>
              </a:rPr>
              <a:t>(big).</a:t>
            </a:r>
          </a:p>
          <a:p>
            <a:pPr>
              <a:buNone/>
            </a:pPr>
            <a:r>
              <a:rPr lang="en-US" sz="4700" dirty="0" smtClean="0"/>
              <a:t> There is porridge in the bowls. Porridge in </a:t>
            </a:r>
            <a:r>
              <a:rPr lang="en-US" sz="4700" dirty="0" err="1" smtClean="0">
                <a:solidFill>
                  <a:schemeClr val="tx2">
                    <a:lumMod val="50000"/>
                  </a:schemeClr>
                </a:solidFill>
              </a:rPr>
              <a:t>Michail</a:t>
            </a:r>
            <a:r>
              <a:rPr lang="en-US" sz="47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4700" dirty="0" err="1" smtClean="0">
                <a:solidFill>
                  <a:schemeClr val="tx2">
                    <a:lumMod val="50000"/>
                  </a:schemeClr>
                </a:solidFill>
              </a:rPr>
              <a:t>Ivanovich’s</a:t>
            </a:r>
            <a:r>
              <a:rPr lang="en-US" sz="4700" dirty="0" smtClean="0">
                <a:solidFill>
                  <a:schemeClr val="tx2">
                    <a:lumMod val="75000"/>
                  </a:schemeClr>
                </a:solidFill>
              </a:rPr>
              <a:t> bowl </a:t>
            </a:r>
            <a:r>
              <a:rPr lang="en-US" sz="4700" dirty="0" smtClean="0"/>
              <a:t>is </a:t>
            </a:r>
            <a:r>
              <a:rPr lang="en-US" sz="4700" dirty="0" smtClean="0">
                <a:solidFill>
                  <a:srgbClr val="C00000"/>
                </a:solidFill>
              </a:rPr>
              <a:t>tasty. </a:t>
            </a:r>
            <a:r>
              <a:rPr lang="en-US" sz="4700" dirty="0" err="1" smtClean="0">
                <a:solidFill>
                  <a:schemeClr val="tx2">
                    <a:lumMod val="50000"/>
                  </a:schemeClr>
                </a:solidFill>
              </a:rPr>
              <a:t>Nastasya</a:t>
            </a:r>
            <a:r>
              <a:rPr lang="en-US" sz="47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4700" dirty="0" err="1" smtClean="0">
                <a:solidFill>
                  <a:schemeClr val="tx2">
                    <a:lumMod val="50000"/>
                  </a:schemeClr>
                </a:solidFill>
              </a:rPr>
              <a:t>Petrovna’s</a:t>
            </a:r>
            <a:r>
              <a:rPr lang="en-US" sz="4700" dirty="0" smtClean="0">
                <a:solidFill>
                  <a:schemeClr val="tx2">
                    <a:lumMod val="50000"/>
                  </a:schemeClr>
                </a:solidFill>
              </a:rPr>
              <a:t> porridge</a:t>
            </a:r>
            <a:r>
              <a:rPr lang="en-US" sz="4700" dirty="0" smtClean="0"/>
              <a:t> is </a:t>
            </a:r>
            <a:r>
              <a:rPr lang="en-US" sz="4700" dirty="0" smtClean="0">
                <a:solidFill>
                  <a:srgbClr val="C00000"/>
                </a:solidFill>
              </a:rPr>
              <a:t>(tasty) </a:t>
            </a:r>
            <a:r>
              <a:rPr lang="en-US" sz="4700" dirty="0" smtClean="0"/>
              <a:t>than </a:t>
            </a:r>
            <a:r>
              <a:rPr lang="en-US" sz="4700" dirty="0" err="1" smtClean="0">
                <a:solidFill>
                  <a:schemeClr val="tx2">
                    <a:lumMod val="50000"/>
                  </a:schemeClr>
                </a:solidFill>
              </a:rPr>
              <a:t>Michail</a:t>
            </a:r>
            <a:r>
              <a:rPr lang="en-US" sz="47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4700" dirty="0" err="1" smtClean="0">
                <a:solidFill>
                  <a:schemeClr val="tx2">
                    <a:lumMod val="50000"/>
                  </a:schemeClr>
                </a:solidFill>
              </a:rPr>
              <a:t>Ivanovich’s</a:t>
            </a:r>
            <a:r>
              <a:rPr lang="en-US" sz="4700" dirty="0" smtClean="0">
                <a:solidFill>
                  <a:schemeClr val="tx2">
                    <a:lumMod val="50000"/>
                  </a:schemeClr>
                </a:solidFill>
              </a:rPr>
              <a:t> porridge</a:t>
            </a:r>
            <a:r>
              <a:rPr lang="en-US" sz="4700" dirty="0" smtClean="0"/>
              <a:t> But </a:t>
            </a:r>
            <a:r>
              <a:rPr lang="en-US" sz="4700" dirty="0" err="1" smtClean="0">
                <a:solidFill>
                  <a:schemeClr val="tx2">
                    <a:lumMod val="50000"/>
                  </a:schemeClr>
                </a:solidFill>
              </a:rPr>
              <a:t>Mishutka’s</a:t>
            </a:r>
            <a:r>
              <a:rPr lang="en-US" sz="4700" dirty="0" smtClean="0">
                <a:solidFill>
                  <a:schemeClr val="tx2">
                    <a:lumMod val="50000"/>
                  </a:schemeClr>
                </a:solidFill>
              </a:rPr>
              <a:t> porridge </a:t>
            </a:r>
            <a:r>
              <a:rPr lang="en-US" sz="4700" dirty="0" smtClean="0"/>
              <a:t>is the</a:t>
            </a:r>
            <a:r>
              <a:rPr lang="en-US" sz="4700" dirty="0" smtClean="0">
                <a:solidFill>
                  <a:srgbClr val="C00000"/>
                </a:solidFill>
              </a:rPr>
              <a:t> (tasty). </a:t>
            </a:r>
            <a:endParaRPr lang="ru-RU" sz="47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  <a:gradFill>
            <a:gsLst>
              <a:gs pos="0">
                <a:srgbClr val="E6B044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smtClean="0"/>
              <a:t>   </a:t>
            </a:r>
            <a:r>
              <a:rPr lang="en-US" sz="4700" dirty="0" smtClean="0"/>
              <a:t>There is a table and three chairs. </a:t>
            </a:r>
            <a:r>
              <a:rPr lang="en-US" sz="4700" dirty="0" err="1" smtClean="0">
                <a:solidFill>
                  <a:schemeClr val="tx2">
                    <a:lumMod val="75000"/>
                  </a:schemeClr>
                </a:solidFill>
              </a:rPr>
              <a:t>Mishutka’s</a:t>
            </a:r>
            <a:r>
              <a:rPr lang="en-US" sz="4700" dirty="0" smtClean="0">
                <a:solidFill>
                  <a:schemeClr val="tx2">
                    <a:lumMod val="75000"/>
                  </a:schemeClr>
                </a:solidFill>
              </a:rPr>
              <a:t> chair </a:t>
            </a:r>
            <a:r>
              <a:rPr lang="en-US" sz="4700" dirty="0" smtClean="0"/>
              <a:t>is </a:t>
            </a:r>
            <a:r>
              <a:rPr lang="en-US" sz="4700" dirty="0" smtClean="0">
                <a:solidFill>
                  <a:srgbClr val="C00000"/>
                </a:solidFill>
              </a:rPr>
              <a:t>high</a:t>
            </a:r>
            <a:r>
              <a:rPr lang="en-US" sz="4700" dirty="0" smtClean="0">
                <a:solidFill>
                  <a:schemeClr val="tx2">
                    <a:lumMod val="75000"/>
                  </a:schemeClr>
                </a:solidFill>
              </a:rPr>
              <a:t>. </a:t>
            </a:r>
            <a:r>
              <a:rPr lang="en-US" sz="4700" dirty="0" err="1" smtClean="0">
                <a:solidFill>
                  <a:schemeClr val="tx2">
                    <a:lumMod val="75000"/>
                  </a:schemeClr>
                </a:solidFill>
              </a:rPr>
              <a:t>Nastasya</a:t>
            </a:r>
            <a:r>
              <a:rPr lang="en-US" sz="47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4700" dirty="0" err="1" smtClean="0">
                <a:solidFill>
                  <a:schemeClr val="tx2">
                    <a:lumMod val="75000"/>
                  </a:schemeClr>
                </a:solidFill>
              </a:rPr>
              <a:t>Petrovna’s</a:t>
            </a:r>
            <a:r>
              <a:rPr lang="en-US" sz="4700" dirty="0" smtClean="0">
                <a:solidFill>
                  <a:schemeClr val="tx2">
                    <a:lumMod val="75000"/>
                  </a:schemeClr>
                </a:solidFill>
              </a:rPr>
              <a:t> chair </a:t>
            </a:r>
            <a:r>
              <a:rPr lang="en-US" sz="4700" dirty="0" smtClean="0"/>
              <a:t>is </a:t>
            </a:r>
            <a:r>
              <a:rPr lang="en-US" sz="4700" dirty="0" smtClean="0">
                <a:solidFill>
                  <a:srgbClr val="C00000"/>
                </a:solidFill>
              </a:rPr>
              <a:t>higher</a:t>
            </a:r>
            <a:r>
              <a:rPr lang="en-US" sz="4700" dirty="0" smtClean="0"/>
              <a:t> than </a:t>
            </a:r>
            <a:r>
              <a:rPr lang="en-US" sz="4700" dirty="0" err="1" smtClean="0">
                <a:solidFill>
                  <a:schemeClr val="tx2">
                    <a:lumMod val="50000"/>
                  </a:schemeClr>
                </a:solidFill>
              </a:rPr>
              <a:t>Mishutka’s</a:t>
            </a:r>
            <a:r>
              <a:rPr lang="en-US" sz="47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4700" dirty="0" err="1" smtClean="0">
                <a:solidFill>
                  <a:schemeClr val="tx2">
                    <a:lumMod val="50000"/>
                  </a:schemeClr>
                </a:solidFill>
              </a:rPr>
              <a:t>chair.Michail</a:t>
            </a:r>
            <a:r>
              <a:rPr lang="en-US" sz="47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4700" dirty="0" err="1" smtClean="0">
                <a:solidFill>
                  <a:schemeClr val="tx2">
                    <a:lumMod val="50000"/>
                  </a:schemeClr>
                </a:solidFill>
              </a:rPr>
              <a:t>Ivanovich’s</a:t>
            </a:r>
            <a:r>
              <a:rPr lang="en-US" sz="4700" dirty="0" smtClean="0">
                <a:solidFill>
                  <a:schemeClr val="tx2">
                    <a:lumMod val="50000"/>
                  </a:schemeClr>
                </a:solidFill>
              </a:rPr>
              <a:t> chair </a:t>
            </a:r>
            <a:r>
              <a:rPr lang="en-US" sz="4700" dirty="0" smtClean="0"/>
              <a:t>is the </a:t>
            </a:r>
            <a:r>
              <a:rPr lang="en-US" sz="4700" dirty="0" smtClean="0">
                <a:solidFill>
                  <a:srgbClr val="C00000"/>
                </a:solidFill>
              </a:rPr>
              <a:t>highest. </a:t>
            </a:r>
          </a:p>
          <a:p>
            <a:pPr>
              <a:buNone/>
            </a:pPr>
            <a:r>
              <a:rPr lang="en-US" sz="4700" dirty="0" smtClean="0"/>
              <a:t> On the table you can see three bowls. </a:t>
            </a:r>
            <a:r>
              <a:rPr lang="en-US" sz="4700" dirty="0" err="1" smtClean="0">
                <a:solidFill>
                  <a:schemeClr val="tx2">
                    <a:lumMod val="50000"/>
                  </a:schemeClr>
                </a:solidFill>
              </a:rPr>
              <a:t>Mishutka’s</a:t>
            </a:r>
            <a:r>
              <a:rPr lang="en-US" sz="4700" dirty="0" smtClean="0">
                <a:solidFill>
                  <a:schemeClr val="tx2">
                    <a:lumMod val="50000"/>
                  </a:schemeClr>
                </a:solidFill>
              </a:rPr>
              <a:t> bowl</a:t>
            </a:r>
            <a:r>
              <a:rPr lang="en-US" sz="4700" dirty="0" smtClean="0"/>
              <a:t> is</a:t>
            </a:r>
            <a:r>
              <a:rPr lang="en-US" sz="4700" dirty="0" smtClean="0">
                <a:solidFill>
                  <a:srgbClr val="C00000"/>
                </a:solidFill>
              </a:rPr>
              <a:t> big</a:t>
            </a:r>
            <a:r>
              <a:rPr lang="en-US" sz="4700" dirty="0" smtClean="0">
                <a:solidFill>
                  <a:schemeClr val="tx2">
                    <a:lumMod val="50000"/>
                  </a:schemeClr>
                </a:solidFill>
              </a:rPr>
              <a:t>. </a:t>
            </a:r>
            <a:r>
              <a:rPr lang="en-US" sz="4700" dirty="0" err="1" smtClean="0">
                <a:solidFill>
                  <a:schemeClr val="tx2">
                    <a:lumMod val="50000"/>
                  </a:schemeClr>
                </a:solidFill>
              </a:rPr>
              <a:t>Nastasya</a:t>
            </a:r>
            <a:r>
              <a:rPr lang="en-US" sz="47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4700" dirty="0" err="1" smtClean="0">
                <a:solidFill>
                  <a:schemeClr val="tx2">
                    <a:lumMod val="50000"/>
                  </a:schemeClr>
                </a:solidFill>
              </a:rPr>
              <a:t>Petrovna’s</a:t>
            </a:r>
            <a:r>
              <a:rPr lang="en-US" sz="4700" dirty="0" smtClean="0">
                <a:solidFill>
                  <a:schemeClr val="tx2">
                    <a:lumMod val="50000"/>
                  </a:schemeClr>
                </a:solidFill>
              </a:rPr>
              <a:t> bowl </a:t>
            </a:r>
            <a:r>
              <a:rPr lang="en-US" sz="4700" dirty="0" smtClean="0"/>
              <a:t>is </a:t>
            </a:r>
            <a:r>
              <a:rPr lang="en-US" sz="4700" dirty="0" smtClean="0">
                <a:solidFill>
                  <a:srgbClr val="C00000"/>
                </a:solidFill>
              </a:rPr>
              <a:t>bigger </a:t>
            </a:r>
            <a:r>
              <a:rPr lang="en-US" sz="4700" dirty="0" smtClean="0"/>
              <a:t>than </a:t>
            </a:r>
            <a:r>
              <a:rPr lang="en-US" sz="4700" dirty="0" err="1" smtClean="0">
                <a:solidFill>
                  <a:schemeClr val="tx2">
                    <a:lumMod val="50000"/>
                  </a:schemeClr>
                </a:solidFill>
              </a:rPr>
              <a:t>Mishutka’s</a:t>
            </a:r>
            <a:r>
              <a:rPr lang="en-US" sz="4700" dirty="0" smtClean="0">
                <a:solidFill>
                  <a:schemeClr val="tx2">
                    <a:lumMod val="50000"/>
                  </a:schemeClr>
                </a:solidFill>
              </a:rPr>
              <a:t> bowl. </a:t>
            </a:r>
            <a:r>
              <a:rPr lang="en-US" sz="4700" dirty="0" err="1" smtClean="0">
                <a:solidFill>
                  <a:schemeClr val="tx2">
                    <a:lumMod val="50000"/>
                  </a:schemeClr>
                </a:solidFill>
              </a:rPr>
              <a:t>Michail</a:t>
            </a:r>
            <a:r>
              <a:rPr lang="en-US" sz="47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4700" dirty="0" err="1" smtClean="0">
                <a:solidFill>
                  <a:schemeClr val="tx2">
                    <a:lumMod val="50000"/>
                  </a:schemeClr>
                </a:solidFill>
              </a:rPr>
              <a:t>Ivanovich’s</a:t>
            </a:r>
            <a:r>
              <a:rPr lang="en-US" sz="4700" dirty="0" smtClean="0">
                <a:solidFill>
                  <a:schemeClr val="tx2">
                    <a:lumMod val="50000"/>
                  </a:schemeClr>
                </a:solidFill>
              </a:rPr>
              <a:t> bowl </a:t>
            </a:r>
            <a:r>
              <a:rPr lang="en-US" sz="4700" dirty="0" smtClean="0"/>
              <a:t>is the </a:t>
            </a:r>
            <a:r>
              <a:rPr lang="en-US" sz="4700" dirty="0" smtClean="0">
                <a:solidFill>
                  <a:srgbClr val="C00000"/>
                </a:solidFill>
              </a:rPr>
              <a:t>(big).</a:t>
            </a:r>
          </a:p>
          <a:p>
            <a:pPr>
              <a:buNone/>
            </a:pPr>
            <a:r>
              <a:rPr lang="en-US" sz="4700" dirty="0" smtClean="0"/>
              <a:t> There is porridge in the bowls. Porridge in </a:t>
            </a:r>
            <a:r>
              <a:rPr lang="en-US" sz="4700" dirty="0" err="1" smtClean="0">
                <a:solidFill>
                  <a:schemeClr val="tx2">
                    <a:lumMod val="50000"/>
                  </a:schemeClr>
                </a:solidFill>
              </a:rPr>
              <a:t>Michail</a:t>
            </a:r>
            <a:r>
              <a:rPr lang="en-US" sz="47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4700" dirty="0" err="1" smtClean="0">
                <a:solidFill>
                  <a:schemeClr val="tx2">
                    <a:lumMod val="50000"/>
                  </a:schemeClr>
                </a:solidFill>
              </a:rPr>
              <a:t>Ivanovich’s</a:t>
            </a:r>
            <a:r>
              <a:rPr lang="en-US" sz="4700" dirty="0" smtClean="0">
                <a:solidFill>
                  <a:schemeClr val="tx2">
                    <a:lumMod val="75000"/>
                  </a:schemeClr>
                </a:solidFill>
              </a:rPr>
              <a:t> bowl </a:t>
            </a:r>
            <a:r>
              <a:rPr lang="en-US" sz="4700" dirty="0" smtClean="0"/>
              <a:t>is </a:t>
            </a:r>
            <a:r>
              <a:rPr lang="en-US" sz="4700" dirty="0" smtClean="0">
                <a:solidFill>
                  <a:srgbClr val="C00000"/>
                </a:solidFill>
              </a:rPr>
              <a:t>tasty. </a:t>
            </a:r>
            <a:r>
              <a:rPr lang="en-US" sz="4700" dirty="0" err="1" smtClean="0">
                <a:solidFill>
                  <a:schemeClr val="tx2">
                    <a:lumMod val="50000"/>
                  </a:schemeClr>
                </a:solidFill>
              </a:rPr>
              <a:t>Nastasya</a:t>
            </a:r>
            <a:r>
              <a:rPr lang="en-US" sz="47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4700" dirty="0" err="1" smtClean="0">
                <a:solidFill>
                  <a:schemeClr val="tx2">
                    <a:lumMod val="50000"/>
                  </a:schemeClr>
                </a:solidFill>
              </a:rPr>
              <a:t>Petrovna’s</a:t>
            </a:r>
            <a:r>
              <a:rPr lang="en-US" sz="4700" dirty="0" smtClean="0">
                <a:solidFill>
                  <a:schemeClr val="tx2">
                    <a:lumMod val="50000"/>
                  </a:schemeClr>
                </a:solidFill>
              </a:rPr>
              <a:t> porridge</a:t>
            </a:r>
            <a:r>
              <a:rPr lang="en-US" sz="4700" dirty="0" smtClean="0"/>
              <a:t> is </a:t>
            </a:r>
            <a:r>
              <a:rPr lang="en-US" sz="4700" dirty="0" smtClean="0">
                <a:solidFill>
                  <a:srgbClr val="C00000"/>
                </a:solidFill>
              </a:rPr>
              <a:t>(tasty) </a:t>
            </a:r>
            <a:r>
              <a:rPr lang="en-US" sz="4700" dirty="0" smtClean="0"/>
              <a:t>than </a:t>
            </a:r>
            <a:r>
              <a:rPr lang="en-US" sz="4700" dirty="0" err="1" smtClean="0">
                <a:solidFill>
                  <a:schemeClr val="tx2">
                    <a:lumMod val="50000"/>
                  </a:schemeClr>
                </a:solidFill>
              </a:rPr>
              <a:t>Michail</a:t>
            </a:r>
            <a:r>
              <a:rPr lang="en-US" sz="47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4700" dirty="0" err="1" smtClean="0">
                <a:solidFill>
                  <a:schemeClr val="tx2">
                    <a:lumMod val="50000"/>
                  </a:schemeClr>
                </a:solidFill>
              </a:rPr>
              <a:t>Ivanovich’s</a:t>
            </a:r>
            <a:r>
              <a:rPr lang="en-US" sz="4700" dirty="0" smtClean="0">
                <a:solidFill>
                  <a:schemeClr val="tx2">
                    <a:lumMod val="50000"/>
                  </a:schemeClr>
                </a:solidFill>
              </a:rPr>
              <a:t> porridge</a:t>
            </a:r>
            <a:r>
              <a:rPr lang="en-US" sz="4700" dirty="0" smtClean="0"/>
              <a:t> But </a:t>
            </a:r>
            <a:r>
              <a:rPr lang="en-US" sz="4700" dirty="0" err="1" smtClean="0">
                <a:solidFill>
                  <a:schemeClr val="tx2">
                    <a:lumMod val="50000"/>
                  </a:schemeClr>
                </a:solidFill>
              </a:rPr>
              <a:t>Mishutka’s</a:t>
            </a:r>
            <a:r>
              <a:rPr lang="en-US" sz="4700" dirty="0" smtClean="0">
                <a:solidFill>
                  <a:schemeClr val="tx2">
                    <a:lumMod val="50000"/>
                  </a:schemeClr>
                </a:solidFill>
              </a:rPr>
              <a:t> porridge </a:t>
            </a:r>
            <a:r>
              <a:rPr lang="en-US" sz="4700" dirty="0" smtClean="0"/>
              <a:t>is the</a:t>
            </a:r>
            <a:r>
              <a:rPr lang="en-US" sz="4700" dirty="0" smtClean="0">
                <a:solidFill>
                  <a:srgbClr val="C00000"/>
                </a:solidFill>
              </a:rPr>
              <a:t> (tasty). </a:t>
            </a:r>
            <a:endParaRPr lang="ru-RU" sz="47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6B044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smtClean="0"/>
              <a:t>   </a:t>
            </a:r>
            <a:r>
              <a:rPr lang="en-US" sz="4700" dirty="0" smtClean="0"/>
              <a:t>There is a table and three chairs. </a:t>
            </a:r>
            <a:r>
              <a:rPr lang="en-US" sz="4700" dirty="0" err="1" smtClean="0">
                <a:solidFill>
                  <a:schemeClr val="tx2">
                    <a:lumMod val="75000"/>
                  </a:schemeClr>
                </a:solidFill>
              </a:rPr>
              <a:t>Mishutka’s</a:t>
            </a:r>
            <a:r>
              <a:rPr lang="en-US" sz="4700" dirty="0" smtClean="0">
                <a:solidFill>
                  <a:schemeClr val="tx2">
                    <a:lumMod val="75000"/>
                  </a:schemeClr>
                </a:solidFill>
              </a:rPr>
              <a:t> chair </a:t>
            </a:r>
            <a:r>
              <a:rPr lang="en-US" sz="4700" dirty="0" smtClean="0"/>
              <a:t>is </a:t>
            </a:r>
            <a:r>
              <a:rPr lang="en-US" sz="4700" dirty="0" smtClean="0">
                <a:solidFill>
                  <a:srgbClr val="C00000"/>
                </a:solidFill>
              </a:rPr>
              <a:t>high</a:t>
            </a:r>
            <a:r>
              <a:rPr lang="en-US" sz="4700" dirty="0" smtClean="0">
                <a:solidFill>
                  <a:schemeClr val="tx2">
                    <a:lumMod val="75000"/>
                  </a:schemeClr>
                </a:solidFill>
              </a:rPr>
              <a:t>. </a:t>
            </a:r>
            <a:r>
              <a:rPr lang="en-US" sz="4700" dirty="0" err="1" smtClean="0">
                <a:solidFill>
                  <a:schemeClr val="tx2">
                    <a:lumMod val="75000"/>
                  </a:schemeClr>
                </a:solidFill>
              </a:rPr>
              <a:t>Nastasya</a:t>
            </a:r>
            <a:r>
              <a:rPr lang="en-US" sz="47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4700" dirty="0" err="1" smtClean="0">
                <a:solidFill>
                  <a:schemeClr val="tx2">
                    <a:lumMod val="75000"/>
                  </a:schemeClr>
                </a:solidFill>
              </a:rPr>
              <a:t>Petrovna’s</a:t>
            </a:r>
            <a:r>
              <a:rPr lang="en-US" sz="4700" dirty="0" smtClean="0">
                <a:solidFill>
                  <a:schemeClr val="tx2">
                    <a:lumMod val="75000"/>
                  </a:schemeClr>
                </a:solidFill>
              </a:rPr>
              <a:t> chair </a:t>
            </a:r>
            <a:r>
              <a:rPr lang="en-US" sz="4700" dirty="0" smtClean="0"/>
              <a:t>is </a:t>
            </a:r>
            <a:r>
              <a:rPr lang="en-US" sz="4700" dirty="0" smtClean="0">
                <a:solidFill>
                  <a:srgbClr val="C00000"/>
                </a:solidFill>
              </a:rPr>
              <a:t>higher</a:t>
            </a:r>
            <a:r>
              <a:rPr lang="en-US" sz="4700" dirty="0" smtClean="0"/>
              <a:t> than </a:t>
            </a:r>
            <a:r>
              <a:rPr lang="en-US" sz="4700" dirty="0" err="1" smtClean="0">
                <a:solidFill>
                  <a:schemeClr val="tx2">
                    <a:lumMod val="50000"/>
                  </a:schemeClr>
                </a:solidFill>
              </a:rPr>
              <a:t>Mishutka’s</a:t>
            </a:r>
            <a:r>
              <a:rPr lang="en-US" sz="47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4700" dirty="0" err="1" smtClean="0">
                <a:solidFill>
                  <a:schemeClr val="tx2">
                    <a:lumMod val="50000"/>
                  </a:schemeClr>
                </a:solidFill>
              </a:rPr>
              <a:t>chair.Michail</a:t>
            </a:r>
            <a:r>
              <a:rPr lang="en-US" sz="47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4700" dirty="0" err="1" smtClean="0">
                <a:solidFill>
                  <a:schemeClr val="tx2">
                    <a:lumMod val="50000"/>
                  </a:schemeClr>
                </a:solidFill>
              </a:rPr>
              <a:t>Ivanovich’s</a:t>
            </a:r>
            <a:r>
              <a:rPr lang="en-US" sz="4700" dirty="0" smtClean="0">
                <a:solidFill>
                  <a:schemeClr val="tx2">
                    <a:lumMod val="50000"/>
                  </a:schemeClr>
                </a:solidFill>
              </a:rPr>
              <a:t> chair </a:t>
            </a:r>
            <a:r>
              <a:rPr lang="en-US" sz="4700" dirty="0" smtClean="0"/>
              <a:t>is the </a:t>
            </a:r>
            <a:r>
              <a:rPr lang="en-US" sz="4700" dirty="0" smtClean="0">
                <a:solidFill>
                  <a:srgbClr val="C00000"/>
                </a:solidFill>
              </a:rPr>
              <a:t>highest. </a:t>
            </a:r>
          </a:p>
          <a:p>
            <a:pPr>
              <a:buNone/>
            </a:pPr>
            <a:r>
              <a:rPr lang="en-US" sz="4700" dirty="0" smtClean="0"/>
              <a:t> On the table you can see three bowls. </a:t>
            </a:r>
            <a:r>
              <a:rPr lang="en-US" sz="4700" dirty="0" err="1" smtClean="0">
                <a:solidFill>
                  <a:schemeClr val="tx2">
                    <a:lumMod val="50000"/>
                  </a:schemeClr>
                </a:solidFill>
              </a:rPr>
              <a:t>Mishutka’s</a:t>
            </a:r>
            <a:r>
              <a:rPr lang="en-US" sz="4700" dirty="0" smtClean="0">
                <a:solidFill>
                  <a:schemeClr val="tx2">
                    <a:lumMod val="50000"/>
                  </a:schemeClr>
                </a:solidFill>
              </a:rPr>
              <a:t> bowl</a:t>
            </a:r>
            <a:r>
              <a:rPr lang="en-US" sz="4700" dirty="0" smtClean="0"/>
              <a:t> is</a:t>
            </a:r>
            <a:r>
              <a:rPr lang="en-US" sz="4700" dirty="0" smtClean="0">
                <a:solidFill>
                  <a:srgbClr val="C00000"/>
                </a:solidFill>
              </a:rPr>
              <a:t> big</a:t>
            </a:r>
            <a:r>
              <a:rPr lang="en-US" sz="4700" dirty="0" smtClean="0">
                <a:solidFill>
                  <a:schemeClr val="tx2">
                    <a:lumMod val="50000"/>
                  </a:schemeClr>
                </a:solidFill>
              </a:rPr>
              <a:t>. </a:t>
            </a:r>
            <a:r>
              <a:rPr lang="en-US" sz="4700" dirty="0" err="1" smtClean="0">
                <a:solidFill>
                  <a:schemeClr val="tx2">
                    <a:lumMod val="50000"/>
                  </a:schemeClr>
                </a:solidFill>
              </a:rPr>
              <a:t>Nastasya</a:t>
            </a:r>
            <a:r>
              <a:rPr lang="en-US" sz="47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4700" dirty="0" err="1" smtClean="0">
                <a:solidFill>
                  <a:schemeClr val="tx2">
                    <a:lumMod val="50000"/>
                  </a:schemeClr>
                </a:solidFill>
              </a:rPr>
              <a:t>Petrovna’s</a:t>
            </a:r>
            <a:r>
              <a:rPr lang="en-US" sz="4700" dirty="0" smtClean="0">
                <a:solidFill>
                  <a:schemeClr val="tx2">
                    <a:lumMod val="50000"/>
                  </a:schemeClr>
                </a:solidFill>
              </a:rPr>
              <a:t> bowl </a:t>
            </a:r>
            <a:r>
              <a:rPr lang="en-US" sz="4700" dirty="0" smtClean="0"/>
              <a:t>is </a:t>
            </a:r>
            <a:r>
              <a:rPr lang="en-US" sz="4700" dirty="0" smtClean="0">
                <a:solidFill>
                  <a:srgbClr val="C00000"/>
                </a:solidFill>
              </a:rPr>
              <a:t>bigger </a:t>
            </a:r>
            <a:r>
              <a:rPr lang="en-US" sz="4700" dirty="0" smtClean="0"/>
              <a:t>than </a:t>
            </a:r>
            <a:r>
              <a:rPr lang="en-US" sz="4700" dirty="0" err="1" smtClean="0">
                <a:solidFill>
                  <a:schemeClr val="tx2">
                    <a:lumMod val="50000"/>
                  </a:schemeClr>
                </a:solidFill>
              </a:rPr>
              <a:t>Mishutka’s</a:t>
            </a:r>
            <a:r>
              <a:rPr lang="en-US" sz="4700" dirty="0" smtClean="0">
                <a:solidFill>
                  <a:schemeClr val="tx2">
                    <a:lumMod val="50000"/>
                  </a:schemeClr>
                </a:solidFill>
              </a:rPr>
              <a:t> bowl. </a:t>
            </a:r>
            <a:r>
              <a:rPr lang="en-US" sz="4700" dirty="0" err="1" smtClean="0">
                <a:solidFill>
                  <a:schemeClr val="tx2">
                    <a:lumMod val="50000"/>
                  </a:schemeClr>
                </a:solidFill>
              </a:rPr>
              <a:t>Michail</a:t>
            </a:r>
            <a:r>
              <a:rPr lang="en-US" sz="47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4700" dirty="0" err="1" smtClean="0">
                <a:solidFill>
                  <a:schemeClr val="tx2">
                    <a:lumMod val="50000"/>
                  </a:schemeClr>
                </a:solidFill>
              </a:rPr>
              <a:t>Ivanovich’s</a:t>
            </a:r>
            <a:r>
              <a:rPr lang="en-US" sz="4700" dirty="0" smtClean="0">
                <a:solidFill>
                  <a:schemeClr val="tx2">
                    <a:lumMod val="50000"/>
                  </a:schemeClr>
                </a:solidFill>
              </a:rPr>
              <a:t> bowl </a:t>
            </a:r>
            <a:r>
              <a:rPr lang="en-US" sz="4700" dirty="0" smtClean="0"/>
              <a:t>is the </a:t>
            </a:r>
            <a:r>
              <a:rPr lang="en-US" sz="4700" dirty="0" smtClean="0">
                <a:solidFill>
                  <a:srgbClr val="C00000"/>
                </a:solidFill>
              </a:rPr>
              <a:t>biggest.</a:t>
            </a:r>
          </a:p>
          <a:p>
            <a:pPr>
              <a:buNone/>
            </a:pPr>
            <a:r>
              <a:rPr lang="en-US" sz="4700" dirty="0" smtClean="0"/>
              <a:t> There is porridge in the bowls. Porridge in </a:t>
            </a:r>
            <a:r>
              <a:rPr lang="en-US" sz="4700" dirty="0" err="1" smtClean="0">
                <a:solidFill>
                  <a:schemeClr val="tx2">
                    <a:lumMod val="50000"/>
                  </a:schemeClr>
                </a:solidFill>
              </a:rPr>
              <a:t>Michail</a:t>
            </a:r>
            <a:r>
              <a:rPr lang="en-US" sz="47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4700" dirty="0" err="1" smtClean="0">
                <a:solidFill>
                  <a:schemeClr val="tx2">
                    <a:lumMod val="50000"/>
                  </a:schemeClr>
                </a:solidFill>
              </a:rPr>
              <a:t>Ivanovich’s</a:t>
            </a:r>
            <a:r>
              <a:rPr lang="en-US" sz="4700" dirty="0" smtClean="0">
                <a:solidFill>
                  <a:schemeClr val="tx2">
                    <a:lumMod val="75000"/>
                  </a:schemeClr>
                </a:solidFill>
              </a:rPr>
              <a:t> bowl </a:t>
            </a:r>
            <a:r>
              <a:rPr lang="en-US" sz="4700" dirty="0" smtClean="0"/>
              <a:t>is </a:t>
            </a:r>
            <a:r>
              <a:rPr lang="en-US" sz="4700" dirty="0" smtClean="0">
                <a:solidFill>
                  <a:srgbClr val="C00000"/>
                </a:solidFill>
              </a:rPr>
              <a:t>tasty. </a:t>
            </a:r>
            <a:r>
              <a:rPr lang="en-US" sz="4700" dirty="0" err="1" smtClean="0">
                <a:solidFill>
                  <a:schemeClr val="tx2">
                    <a:lumMod val="50000"/>
                  </a:schemeClr>
                </a:solidFill>
              </a:rPr>
              <a:t>Nastasya</a:t>
            </a:r>
            <a:r>
              <a:rPr lang="en-US" sz="47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4700" dirty="0" err="1" smtClean="0">
                <a:solidFill>
                  <a:schemeClr val="tx2">
                    <a:lumMod val="50000"/>
                  </a:schemeClr>
                </a:solidFill>
              </a:rPr>
              <a:t>Petrovna’s</a:t>
            </a:r>
            <a:r>
              <a:rPr lang="en-US" sz="4700" dirty="0" smtClean="0">
                <a:solidFill>
                  <a:schemeClr val="tx2">
                    <a:lumMod val="50000"/>
                  </a:schemeClr>
                </a:solidFill>
              </a:rPr>
              <a:t> porridge</a:t>
            </a:r>
            <a:r>
              <a:rPr lang="en-US" sz="4700" dirty="0" smtClean="0"/>
              <a:t> is </a:t>
            </a:r>
            <a:r>
              <a:rPr lang="en-US" sz="4700" dirty="0" smtClean="0">
                <a:solidFill>
                  <a:srgbClr val="C00000"/>
                </a:solidFill>
              </a:rPr>
              <a:t>(tasty) </a:t>
            </a:r>
            <a:r>
              <a:rPr lang="en-US" sz="4700" dirty="0" smtClean="0"/>
              <a:t>than </a:t>
            </a:r>
            <a:r>
              <a:rPr lang="en-US" sz="4700" dirty="0" err="1" smtClean="0">
                <a:solidFill>
                  <a:schemeClr val="tx2">
                    <a:lumMod val="50000"/>
                  </a:schemeClr>
                </a:solidFill>
              </a:rPr>
              <a:t>Michail</a:t>
            </a:r>
            <a:r>
              <a:rPr lang="en-US" sz="47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4700" dirty="0" err="1" smtClean="0">
                <a:solidFill>
                  <a:schemeClr val="tx2">
                    <a:lumMod val="50000"/>
                  </a:schemeClr>
                </a:solidFill>
              </a:rPr>
              <a:t>Ivanovich’s</a:t>
            </a:r>
            <a:r>
              <a:rPr lang="en-US" sz="4700" dirty="0" smtClean="0">
                <a:solidFill>
                  <a:schemeClr val="tx2">
                    <a:lumMod val="50000"/>
                  </a:schemeClr>
                </a:solidFill>
              </a:rPr>
              <a:t> porridge</a:t>
            </a:r>
            <a:r>
              <a:rPr lang="en-US" sz="4700" dirty="0" smtClean="0"/>
              <a:t> But </a:t>
            </a:r>
            <a:r>
              <a:rPr lang="en-US" sz="4700" dirty="0" err="1" smtClean="0">
                <a:solidFill>
                  <a:schemeClr val="tx2">
                    <a:lumMod val="50000"/>
                  </a:schemeClr>
                </a:solidFill>
              </a:rPr>
              <a:t>Mishutka’s</a:t>
            </a:r>
            <a:r>
              <a:rPr lang="en-US" sz="4700" dirty="0" smtClean="0">
                <a:solidFill>
                  <a:schemeClr val="tx2">
                    <a:lumMod val="50000"/>
                  </a:schemeClr>
                </a:solidFill>
              </a:rPr>
              <a:t> porridge </a:t>
            </a:r>
            <a:r>
              <a:rPr lang="en-US" sz="4700" dirty="0" smtClean="0"/>
              <a:t>is the</a:t>
            </a:r>
            <a:r>
              <a:rPr lang="en-US" sz="4700" dirty="0" smtClean="0">
                <a:solidFill>
                  <a:srgbClr val="C00000"/>
                </a:solidFill>
              </a:rPr>
              <a:t> (tasty). </a:t>
            </a:r>
            <a:endParaRPr lang="ru-RU" sz="47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6B044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smtClean="0"/>
              <a:t>   </a:t>
            </a:r>
            <a:r>
              <a:rPr lang="en-US" sz="4700" dirty="0" smtClean="0"/>
              <a:t>There is a table and three chairs. </a:t>
            </a:r>
            <a:r>
              <a:rPr lang="en-US" sz="4700" dirty="0" err="1" smtClean="0">
                <a:solidFill>
                  <a:schemeClr val="tx2">
                    <a:lumMod val="75000"/>
                  </a:schemeClr>
                </a:solidFill>
              </a:rPr>
              <a:t>Mishutka’s</a:t>
            </a:r>
            <a:r>
              <a:rPr lang="en-US" sz="4700" dirty="0" smtClean="0">
                <a:solidFill>
                  <a:schemeClr val="tx2">
                    <a:lumMod val="75000"/>
                  </a:schemeClr>
                </a:solidFill>
              </a:rPr>
              <a:t> chair </a:t>
            </a:r>
            <a:r>
              <a:rPr lang="en-US" sz="4700" dirty="0" smtClean="0"/>
              <a:t>is </a:t>
            </a:r>
            <a:r>
              <a:rPr lang="en-US" sz="4700" dirty="0" smtClean="0">
                <a:solidFill>
                  <a:srgbClr val="C00000"/>
                </a:solidFill>
              </a:rPr>
              <a:t>high</a:t>
            </a:r>
            <a:r>
              <a:rPr lang="en-US" sz="4700" dirty="0" smtClean="0">
                <a:solidFill>
                  <a:schemeClr val="tx2">
                    <a:lumMod val="75000"/>
                  </a:schemeClr>
                </a:solidFill>
              </a:rPr>
              <a:t>. </a:t>
            </a:r>
            <a:r>
              <a:rPr lang="en-US" sz="4700" dirty="0" err="1" smtClean="0">
                <a:solidFill>
                  <a:schemeClr val="tx2">
                    <a:lumMod val="75000"/>
                  </a:schemeClr>
                </a:solidFill>
              </a:rPr>
              <a:t>Nastasya</a:t>
            </a:r>
            <a:r>
              <a:rPr lang="en-US" sz="47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4700" dirty="0" err="1" smtClean="0">
                <a:solidFill>
                  <a:schemeClr val="tx2">
                    <a:lumMod val="75000"/>
                  </a:schemeClr>
                </a:solidFill>
              </a:rPr>
              <a:t>Petrovna’s</a:t>
            </a:r>
            <a:r>
              <a:rPr lang="en-US" sz="4700" dirty="0" smtClean="0">
                <a:solidFill>
                  <a:schemeClr val="tx2">
                    <a:lumMod val="75000"/>
                  </a:schemeClr>
                </a:solidFill>
              </a:rPr>
              <a:t> chair </a:t>
            </a:r>
            <a:r>
              <a:rPr lang="en-US" sz="4700" dirty="0" smtClean="0"/>
              <a:t>is </a:t>
            </a:r>
            <a:r>
              <a:rPr lang="en-US" sz="4700" dirty="0" smtClean="0">
                <a:solidFill>
                  <a:srgbClr val="C00000"/>
                </a:solidFill>
              </a:rPr>
              <a:t>higher</a:t>
            </a:r>
            <a:r>
              <a:rPr lang="en-US" sz="4700" dirty="0" smtClean="0"/>
              <a:t> than </a:t>
            </a:r>
            <a:r>
              <a:rPr lang="en-US" sz="4700" dirty="0" err="1" smtClean="0">
                <a:solidFill>
                  <a:schemeClr val="tx2">
                    <a:lumMod val="50000"/>
                  </a:schemeClr>
                </a:solidFill>
              </a:rPr>
              <a:t>Mishutka’s</a:t>
            </a:r>
            <a:r>
              <a:rPr lang="en-US" sz="47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4700" dirty="0" err="1" smtClean="0">
                <a:solidFill>
                  <a:schemeClr val="tx2">
                    <a:lumMod val="50000"/>
                  </a:schemeClr>
                </a:solidFill>
              </a:rPr>
              <a:t>chair.Michail</a:t>
            </a:r>
            <a:r>
              <a:rPr lang="en-US" sz="47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4700" dirty="0" err="1" smtClean="0">
                <a:solidFill>
                  <a:schemeClr val="tx2">
                    <a:lumMod val="50000"/>
                  </a:schemeClr>
                </a:solidFill>
              </a:rPr>
              <a:t>Ivanovich’s</a:t>
            </a:r>
            <a:r>
              <a:rPr lang="en-US" sz="4700" dirty="0" smtClean="0">
                <a:solidFill>
                  <a:schemeClr val="tx2">
                    <a:lumMod val="50000"/>
                  </a:schemeClr>
                </a:solidFill>
              </a:rPr>
              <a:t> chair </a:t>
            </a:r>
            <a:r>
              <a:rPr lang="en-US" sz="4700" dirty="0" smtClean="0"/>
              <a:t>is the </a:t>
            </a:r>
            <a:r>
              <a:rPr lang="en-US" sz="4700" dirty="0" smtClean="0">
                <a:solidFill>
                  <a:srgbClr val="C00000"/>
                </a:solidFill>
              </a:rPr>
              <a:t>highest. </a:t>
            </a:r>
          </a:p>
          <a:p>
            <a:pPr>
              <a:buNone/>
            </a:pPr>
            <a:r>
              <a:rPr lang="en-US" sz="4700" dirty="0" smtClean="0"/>
              <a:t> On the table you can see three bowls. </a:t>
            </a:r>
            <a:r>
              <a:rPr lang="en-US" sz="4700" dirty="0" err="1" smtClean="0">
                <a:solidFill>
                  <a:schemeClr val="tx2">
                    <a:lumMod val="50000"/>
                  </a:schemeClr>
                </a:solidFill>
              </a:rPr>
              <a:t>Mishutka’s</a:t>
            </a:r>
            <a:r>
              <a:rPr lang="en-US" sz="4700" dirty="0" smtClean="0">
                <a:solidFill>
                  <a:schemeClr val="tx2">
                    <a:lumMod val="50000"/>
                  </a:schemeClr>
                </a:solidFill>
              </a:rPr>
              <a:t> bowl</a:t>
            </a:r>
            <a:r>
              <a:rPr lang="en-US" sz="4700" dirty="0" smtClean="0"/>
              <a:t> is</a:t>
            </a:r>
            <a:r>
              <a:rPr lang="en-US" sz="4700" dirty="0" smtClean="0">
                <a:solidFill>
                  <a:srgbClr val="C00000"/>
                </a:solidFill>
              </a:rPr>
              <a:t> big</a:t>
            </a:r>
            <a:r>
              <a:rPr lang="en-US" sz="4700" dirty="0" smtClean="0">
                <a:solidFill>
                  <a:schemeClr val="tx2">
                    <a:lumMod val="50000"/>
                  </a:schemeClr>
                </a:solidFill>
              </a:rPr>
              <a:t>. </a:t>
            </a:r>
            <a:r>
              <a:rPr lang="en-US" sz="4700" dirty="0" err="1" smtClean="0">
                <a:solidFill>
                  <a:schemeClr val="tx2">
                    <a:lumMod val="50000"/>
                  </a:schemeClr>
                </a:solidFill>
              </a:rPr>
              <a:t>Nastasya</a:t>
            </a:r>
            <a:r>
              <a:rPr lang="en-US" sz="47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4700" dirty="0" err="1" smtClean="0">
                <a:solidFill>
                  <a:schemeClr val="tx2">
                    <a:lumMod val="50000"/>
                  </a:schemeClr>
                </a:solidFill>
              </a:rPr>
              <a:t>Petrovna’s</a:t>
            </a:r>
            <a:r>
              <a:rPr lang="en-US" sz="4700" dirty="0" smtClean="0">
                <a:solidFill>
                  <a:schemeClr val="tx2">
                    <a:lumMod val="50000"/>
                  </a:schemeClr>
                </a:solidFill>
              </a:rPr>
              <a:t> bowl </a:t>
            </a:r>
            <a:r>
              <a:rPr lang="en-US" sz="4700" dirty="0" smtClean="0"/>
              <a:t>is </a:t>
            </a:r>
            <a:r>
              <a:rPr lang="en-US" sz="4700" dirty="0" smtClean="0">
                <a:solidFill>
                  <a:srgbClr val="C00000"/>
                </a:solidFill>
              </a:rPr>
              <a:t>bigger </a:t>
            </a:r>
            <a:r>
              <a:rPr lang="en-US" sz="4700" dirty="0" smtClean="0"/>
              <a:t>than </a:t>
            </a:r>
            <a:r>
              <a:rPr lang="en-US" sz="4700" dirty="0" err="1" smtClean="0">
                <a:solidFill>
                  <a:schemeClr val="tx2">
                    <a:lumMod val="50000"/>
                  </a:schemeClr>
                </a:solidFill>
              </a:rPr>
              <a:t>Mishutka’s</a:t>
            </a:r>
            <a:r>
              <a:rPr lang="en-US" sz="4700" dirty="0" smtClean="0">
                <a:solidFill>
                  <a:schemeClr val="tx2">
                    <a:lumMod val="50000"/>
                  </a:schemeClr>
                </a:solidFill>
              </a:rPr>
              <a:t> bowl. </a:t>
            </a:r>
            <a:r>
              <a:rPr lang="en-US" sz="4700" dirty="0" err="1" smtClean="0">
                <a:solidFill>
                  <a:schemeClr val="tx2">
                    <a:lumMod val="50000"/>
                  </a:schemeClr>
                </a:solidFill>
              </a:rPr>
              <a:t>Michail</a:t>
            </a:r>
            <a:r>
              <a:rPr lang="en-US" sz="47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4700" dirty="0" err="1" smtClean="0">
                <a:solidFill>
                  <a:schemeClr val="tx2">
                    <a:lumMod val="50000"/>
                  </a:schemeClr>
                </a:solidFill>
              </a:rPr>
              <a:t>Ivanovich’s</a:t>
            </a:r>
            <a:r>
              <a:rPr lang="en-US" sz="4700" dirty="0" smtClean="0">
                <a:solidFill>
                  <a:schemeClr val="tx2">
                    <a:lumMod val="50000"/>
                  </a:schemeClr>
                </a:solidFill>
              </a:rPr>
              <a:t> bowl </a:t>
            </a:r>
            <a:r>
              <a:rPr lang="en-US" sz="4700" dirty="0" smtClean="0"/>
              <a:t>is the </a:t>
            </a:r>
            <a:r>
              <a:rPr lang="en-US" sz="4700" dirty="0" smtClean="0">
                <a:solidFill>
                  <a:srgbClr val="C00000"/>
                </a:solidFill>
              </a:rPr>
              <a:t>biggest.</a:t>
            </a:r>
          </a:p>
          <a:p>
            <a:pPr>
              <a:buNone/>
            </a:pPr>
            <a:r>
              <a:rPr lang="en-US" sz="4700" dirty="0" smtClean="0"/>
              <a:t> There is porridge in the bowls. Porridge in </a:t>
            </a:r>
            <a:r>
              <a:rPr lang="en-US" sz="4700" dirty="0" err="1" smtClean="0">
                <a:solidFill>
                  <a:schemeClr val="tx2">
                    <a:lumMod val="50000"/>
                  </a:schemeClr>
                </a:solidFill>
              </a:rPr>
              <a:t>Michail</a:t>
            </a:r>
            <a:r>
              <a:rPr lang="en-US" sz="47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4700" dirty="0" err="1" smtClean="0">
                <a:solidFill>
                  <a:schemeClr val="tx2">
                    <a:lumMod val="50000"/>
                  </a:schemeClr>
                </a:solidFill>
              </a:rPr>
              <a:t>Ivanovich’s</a:t>
            </a:r>
            <a:r>
              <a:rPr lang="en-US" sz="4700" dirty="0" smtClean="0">
                <a:solidFill>
                  <a:schemeClr val="tx2">
                    <a:lumMod val="75000"/>
                  </a:schemeClr>
                </a:solidFill>
              </a:rPr>
              <a:t> bowl </a:t>
            </a:r>
            <a:r>
              <a:rPr lang="en-US" sz="4700" dirty="0" smtClean="0"/>
              <a:t>is </a:t>
            </a:r>
            <a:r>
              <a:rPr lang="en-US" sz="4700" dirty="0" smtClean="0">
                <a:solidFill>
                  <a:srgbClr val="C00000"/>
                </a:solidFill>
              </a:rPr>
              <a:t>tasty. </a:t>
            </a:r>
            <a:r>
              <a:rPr lang="en-US" sz="4700" dirty="0" err="1" smtClean="0">
                <a:solidFill>
                  <a:schemeClr val="tx2">
                    <a:lumMod val="50000"/>
                  </a:schemeClr>
                </a:solidFill>
              </a:rPr>
              <a:t>Nastasya</a:t>
            </a:r>
            <a:r>
              <a:rPr lang="en-US" sz="47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4700" dirty="0" err="1" smtClean="0">
                <a:solidFill>
                  <a:schemeClr val="tx2">
                    <a:lumMod val="50000"/>
                  </a:schemeClr>
                </a:solidFill>
              </a:rPr>
              <a:t>Petrovna’s</a:t>
            </a:r>
            <a:r>
              <a:rPr lang="en-US" sz="4700" dirty="0" smtClean="0">
                <a:solidFill>
                  <a:schemeClr val="tx2">
                    <a:lumMod val="50000"/>
                  </a:schemeClr>
                </a:solidFill>
              </a:rPr>
              <a:t> porridge</a:t>
            </a:r>
            <a:r>
              <a:rPr lang="en-US" sz="4700" dirty="0" smtClean="0"/>
              <a:t> is </a:t>
            </a:r>
            <a:r>
              <a:rPr lang="en-US" sz="4700" dirty="0" smtClean="0">
                <a:solidFill>
                  <a:srgbClr val="C00000"/>
                </a:solidFill>
              </a:rPr>
              <a:t>tastier </a:t>
            </a:r>
            <a:r>
              <a:rPr lang="en-US" sz="4700" dirty="0" smtClean="0"/>
              <a:t>than </a:t>
            </a:r>
            <a:r>
              <a:rPr lang="en-US" sz="4700" dirty="0" err="1" smtClean="0">
                <a:solidFill>
                  <a:schemeClr val="tx2">
                    <a:lumMod val="50000"/>
                  </a:schemeClr>
                </a:solidFill>
              </a:rPr>
              <a:t>Michail</a:t>
            </a:r>
            <a:r>
              <a:rPr lang="en-US" sz="47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4700" dirty="0" err="1" smtClean="0">
                <a:solidFill>
                  <a:schemeClr val="tx2">
                    <a:lumMod val="50000"/>
                  </a:schemeClr>
                </a:solidFill>
              </a:rPr>
              <a:t>Ivanovich’s</a:t>
            </a:r>
            <a:r>
              <a:rPr lang="en-US" sz="4700" dirty="0" smtClean="0">
                <a:solidFill>
                  <a:schemeClr val="tx2">
                    <a:lumMod val="50000"/>
                  </a:schemeClr>
                </a:solidFill>
              </a:rPr>
              <a:t> porridge.</a:t>
            </a:r>
            <a:r>
              <a:rPr lang="en-US" sz="4700" dirty="0" smtClean="0"/>
              <a:t> But </a:t>
            </a:r>
            <a:r>
              <a:rPr lang="en-US" sz="4700" dirty="0" err="1" smtClean="0">
                <a:solidFill>
                  <a:schemeClr val="tx2">
                    <a:lumMod val="50000"/>
                  </a:schemeClr>
                </a:solidFill>
              </a:rPr>
              <a:t>Mishutka’s</a:t>
            </a:r>
            <a:r>
              <a:rPr lang="en-US" sz="4700" dirty="0" smtClean="0">
                <a:solidFill>
                  <a:schemeClr val="tx2">
                    <a:lumMod val="50000"/>
                  </a:schemeClr>
                </a:solidFill>
              </a:rPr>
              <a:t> porridge </a:t>
            </a:r>
            <a:r>
              <a:rPr lang="en-US" sz="4700" dirty="0" smtClean="0"/>
              <a:t>is the</a:t>
            </a:r>
            <a:r>
              <a:rPr lang="en-US" sz="4700" dirty="0" smtClean="0">
                <a:solidFill>
                  <a:srgbClr val="C00000"/>
                </a:solidFill>
              </a:rPr>
              <a:t> (tasty). </a:t>
            </a:r>
            <a:endParaRPr lang="ru-RU" sz="47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6B044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smtClean="0"/>
              <a:t>   </a:t>
            </a:r>
            <a:r>
              <a:rPr lang="en-US" sz="4700" dirty="0" smtClean="0"/>
              <a:t>There is a table and three chairs. </a:t>
            </a:r>
            <a:r>
              <a:rPr lang="en-US" sz="4700" dirty="0" err="1" smtClean="0">
                <a:solidFill>
                  <a:schemeClr val="tx2">
                    <a:lumMod val="75000"/>
                  </a:schemeClr>
                </a:solidFill>
              </a:rPr>
              <a:t>Mishutka’s</a:t>
            </a:r>
            <a:r>
              <a:rPr lang="en-US" sz="4700" dirty="0" smtClean="0">
                <a:solidFill>
                  <a:schemeClr val="tx2">
                    <a:lumMod val="75000"/>
                  </a:schemeClr>
                </a:solidFill>
              </a:rPr>
              <a:t> chair </a:t>
            </a:r>
            <a:r>
              <a:rPr lang="en-US" sz="4700" dirty="0" smtClean="0"/>
              <a:t>is </a:t>
            </a:r>
            <a:r>
              <a:rPr lang="en-US" sz="4700" dirty="0" smtClean="0">
                <a:solidFill>
                  <a:srgbClr val="C00000"/>
                </a:solidFill>
              </a:rPr>
              <a:t>high</a:t>
            </a:r>
            <a:r>
              <a:rPr lang="en-US" sz="4700" dirty="0" smtClean="0">
                <a:solidFill>
                  <a:schemeClr val="tx2">
                    <a:lumMod val="75000"/>
                  </a:schemeClr>
                </a:solidFill>
              </a:rPr>
              <a:t>. </a:t>
            </a:r>
            <a:r>
              <a:rPr lang="en-US" sz="4700" dirty="0" err="1" smtClean="0">
                <a:solidFill>
                  <a:schemeClr val="tx2">
                    <a:lumMod val="75000"/>
                  </a:schemeClr>
                </a:solidFill>
              </a:rPr>
              <a:t>Nastasya</a:t>
            </a:r>
            <a:r>
              <a:rPr lang="en-US" sz="47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4700" dirty="0" err="1" smtClean="0">
                <a:solidFill>
                  <a:schemeClr val="tx2">
                    <a:lumMod val="75000"/>
                  </a:schemeClr>
                </a:solidFill>
              </a:rPr>
              <a:t>Petrovna’s</a:t>
            </a:r>
            <a:r>
              <a:rPr lang="en-US" sz="4700" dirty="0" smtClean="0">
                <a:solidFill>
                  <a:schemeClr val="tx2">
                    <a:lumMod val="75000"/>
                  </a:schemeClr>
                </a:solidFill>
              </a:rPr>
              <a:t> chair </a:t>
            </a:r>
            <a:r>
              <a:rPr lang="en-US" sz="4700" dirty="0" smtClean="0"/>
              <a:t>is </a:t>
            </a:r>
            <a:r>
              <a:rPr lang="en-US" sz="4700" dirty="0" smtClean="0">
                <a:solidFill>
                  <a:srgbClr val="C00000"/>
                </a:solidFill>
              </a:rPr>
              <a:t>higher</a:t>
            </a:r>
            <a:r>
              <a:rPr lang="en-US" sz="4700" dirty="0" smtClean="0"/>
              <a:t> than </a:t>
            </a:r>
            <a:r>
              <a:rPr lang="en-US" sz="4700" dirty="0" err="1" smtClean="0">
                <a:solidFill>
                  <a:schemeClr val="tx2">
                    <a:lumMod val="50000"/>
                  </a:schemeClr>
                </a:solidFill>
              </a:rPr>
              <a:t>Mishutka’s</a:t>
            </a:r>
            <a:r>
              <a:rPr lang="en-US" sz="47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4700" dirty="0" err="1" smtClean="0">
                <a:solidFill>
                  <a:schemeClr val="tx2">
                    <a:lumMod val="50000"/>
                  </a:schemeClr>
                </a:solidFill>
              </a:rPr>
              <a:t>chair.Michail</a:t>
            </a:r>
            <a:r>
              <a:rPr lang="en-US" sz="47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4700" dirty="0" err="1" smtClean="0">
                <a:solidFill>
                  <a:schemeClr val="tx2">
                    <a:lumMod val="50000"/>
                  </a:schemeClr>
                </a:solidFill>
              </a:rPr>
              <a:t>Ivanovich’s</a:t>
            </a:r>
            <a:r>
              <a:rPr lang="en-US" sz="4700" dirty="0" smtClean="0">
                <a:solidFill>
                  <a:schemeClr val="tx2">
                    <a:lumMod val="50000"/>
                  </a:schemeClr>
                </a:solidFill>
              </a:rPr>
              <a:t> chair </a:t>
            </a:r>
            <a:r>
              <a:rPr lang="en-US" sz="4700" dirty="0" smtClean="0"/>
              <a:t>is the </a:t>
            </a:r>
            <a:r>
              <a:rPr lang="en-US" sz="4700" dirty="0" smtClean="0">
                <a:solidFill>
                  <a:srgbClr val="C00000"/>
                </a:solidFill>
              </a:rPr>
              <a:t>highest. </a:t>
            </a:r>
          </a:p>
          <a:p>
            <a:pPr>
              <a:buNone/>
            </a:pPr>
            <a:r>
              <a:rPr lang="en-US" sz="4700" dirty="0" smtClean="0"/>
              <a:t> On the table you can see three bowls. </a:t>
            </a:r>
            <a:r>
              <a:rPr lang="en-US" sz="4700" dirty="0" err="1" smtClean="0">
                <a:solidFill>
                  <a:schemeClr val="tx2">
                    <a:lumMod val="50000"/>
                  </a:schemeClr>
                </a:solidFill>
              </a:rPr>
              <a:t>Mishutka’s</a:t>
            </a:r>
            <a:r>
              <a:rPr lang="en-US" sz="4700" dirty="0" smtClean="0">
                <a:solidFill>
                  <a:schemeClr val="tx2">
                    <a:lumMod val="50000"/>
                  </a:schemeClr>
                </a:solidFill>
              </a:rPr>
              <a:t> bowl</a:t>
            </a:r>
            <a:r>
              <a:rPr lang="en-US" sz="4700" dirty="0" smtClean="0"/>
              <a:t> is</a:t>
            </a:r>
            <a:r>
              <a:rPr lang="en-US" sz="4700" dirty="0" smtClean="0">
                <a:solidFill>
                  <a:srgbClr val="C00000"/>
                </a:solidFill>
              </a:rPr>
              <a:t> big</a:t>
            </a:r>
            <a:r>
              <a:rPr lang="en-US" sz="4700" dirty="0" smtClean="0">
                <a:solidFill>
                  <a:schemeClr val="tx2">
                    <a:lumMod val="50000"/>
                  </a:schemeClr>
                </a:solidFill>
              </a:rPr>
              <a:t>. </a:t>
            </a:r>
            <a:r>
              <a:rPr lang="en-US" sz="4700" dirty="0" err="1" smtClean="0">
                <a:solidFill>
                  <a:schemeClr val="tx2">
                    <a:lumMod val="50000"/>
                  </a:schemeClr>
                </a:solidFill>
              </a:rPr>
              <a:t>Nastasya</a:t>
            </a:r>
            <a:r>
              <a:rPr lang="en-US" sz="47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4700" dirty="0" err="1" smtClean="0">
                <a:solidFill>
                  <a:schemeClr val="tx2">
                    <a:lumMod val="50000"/>
                  </a:schemeClr>
                </a:solidFill>
              </a:rPr>
              <a:t>Petrovna’s</a:t>
            </a:r>
            <a:r>
              <a:rPr lang="en-US" sz="4700" dirty="0" smtClean="0">
                <a:solidFill>
                  <a:schemeClr val="tx2">
                    <a:lumMod val="50000"/>
                  </a:schemeClr>
                </a:solidFill>
              </a:rPr>
              <a:t> bowl </a:t>
            </a:r>
            <a:r>
              <a:rPr lang="en-US" sz="4700" dirty="0" smtClean="0"/>
              <a:t>is </a:t>
            </a:r>
            <a:r>
              <a:rPr lang="en-US" sz="4700" dirty="0" smtClean="0">
                <a:solidFill>
                  <a:srgbClr val="C00000"/>
                </a:solidFill>
              </a:rPr>
              <a:t>bigger </a:t>
            </a:r>
            <a:r>
              <a:rPr lang="en-US" sz="4700" dirty="0" smtClean="0"/>
              <a:t>than </a:t>
            </a:r>
            <a:r>
              <a:rPr lang="en-US" sz="4700" dirty="0" err="1" smtClean="0">
                <a:solidFill>
                  <a:schemeClr val="tx2">
                    <a:lumMod val="50000"/>
                  </a:schemeClr>
                </a:solidFill>
              </a:rPr>
              <a:t>Mishutka’s</a:t>
            </a:r>
            <a:r>
              <a:rPr lang="en-US" sz="4700" dirty="0" smtClean="0">
                <a:solidFill>
                  <a:schemeClr val="tx2">
                    <a:lumMod val="50000"/>
                  </a:schemeClr>
                </a:solidFill>
              </a:rPr>
              <a:t> bowl. </a:t>
            </a:r>
            <a:r>
              <a:rPr lang="en-US" sz="4700" dirty="0" err="1" smtClean="0">
                <a:solidFill>
                  <a:schemeClr val="tx2">
                    <a:lumMod val="50000"/>
                  </a:schemeClr>
                </a:solidFill>
              </a:rPr>
              <a:t>Michail</a:t>
            </a:r>
            <a:r>
              <a:rPr lang="en-US" sz="47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4700" dirty="0" err="1" smtClean="0">
                <a:solidFill>
                  <a:schemeClr val="tx2">
                    <a:lumMod val="50000"/>
                  </a:schemeClr>
                </a:solidFill>
              </a:rPr>
              <a:t>Ivanovich’s</a:t>
            </a:r>
            <a:r>
              <a:rPr lang="en-US" sz="4700" dirty="0" smtClean="0">
                <a:solidFill>
                  <a:schemeClr val="tx2">
                    <a:lumMod val="50000"/>
                  </a:schemeClr>
                </a:solidFill>
              </a:rPr>
              <a:t> bowl </a:t>
            </a:r>
            <a:r>
              <a:rPr lang="en-US" sz="4700" dirty="0" smtClean="0"/>
              <a:t>is the </a:t>
            </a:r>
            <a:r>
              <a:rPr lang="en-US" sz="4700" dirty="0" smtClean="0">
                <a:solidFill>
                  <a:srgbClr val="C00000"/>
                </a:solidFill>
              </a:rPr>
              <a:t>biggest.</a:t>
            </a:r>
          </a:p>
          <a:p>
            <a:pPr>
              <a:buNone/>
            </a:pPr>
            <a:r>
              <a:rPr lang="en-US" sz="4700" dirty="0" smtClean="0"/>
              <a:t> There is porridge in the bowls. Porridge in </a:t>
            </a:r>
            <a:r>
              <a:rPr lang="en-US" sz="4700" dirty="0" err="1" smtClean="0">
                <a:solidFill>
                  <a:schemeClr val="tx2">
                    <a:lumMod val="50000"/>
                  </a:schemeClr>
                </a:solidFill>
              </a:rPr>
              <a:t>Michail</a:t>
            </a:r>
            <a:r>
              <a:rPr lang="en-US" sz="47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4700" dirty="0" err="1" smtClean="0">
                <a:solidFill>
                  <a:schemeClr val="tx2">
                    <a:lumMod val="50000"/>
                  </a:schemeClr>
                </a:solidFill>
              </a:rPr>
              <a:t>Ivanovich’s</a:t>
            </a:r>
            <a:r>
              <a:rPr lang="en-US" sz="4700" dirty="0" smtClean="0">
                <a:solidFill>
                  <a:schemeClr val="tx2">
                    <a:lumMod val="75000"/>
                  </a:schemeClr>
                </a:solidFill>
              </a:rPr>
              <a:t> bowl </a:t>
            </a:r>
            <a:r>
              <a:rPr lang="en-US" sz="4700" dirty="0" smtClean="0"/>
              <a:t>is </a:t>
            </a:r>
            <a:r>
              <a:rPr lang="en-US" sz="4700" dirty="0" smtClean="0">
                <a:solidFill>
                  <a:srgbClr val="C00000"/>
                </a:solidFill>
              </a:rPr>
              <a:t>tasty. </a:t>
            </a:r>
            <a:r>
              <a:rPr lang="en-US" sz="4700" dirty="0" err="1" smtClean="0">
                <a:solidFill>
                  <a:schemeClr val="tx2">
                    <a:lumMod val="50000"/>
                  </a:schemeClr>
                </a:solidFill>
              </a:rPr>
              <a:t>Nastasya</a:t>
            </a:r>
            <a:r>
              <a:rPr lang="en-US" sz="47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4700" dirty="0" err="1" smtClean="0">
                <a:solidFill>
                  <a:schemeClr val="tx2">
                    <a:lumMod val="50000"/>
                  </a:schemeClr>
                </a:solidFill>
              </a:rPr>
              <a:t>Petrovna’s</a:t>
            </a:r>
            <a:r>
              <a:rPr lang="en-US" sz="4700" dirty="0" smtClean="0">
                <a:solidFill>
                  <a:schemeClr val="tx2">
                    <a:lumMod val="50000"/>
                  </a:schemeClr>
                </a:solidFill>
              </a:rPr>
              <a:t> porridge</a:t>
            </a:r>
            <a:r>
              <a:rPr lang="en-US" sz="4700" dirty="0" smtClean="0"/>
              <a:t> is </a:t>
            </a:r>
            <a:r>
              <a:rPr lang="en-US" sz="4700" dirty="0" smtClean="0">
                <a:solidFill>
                  <a:srgbClr val="C00000"/>
                </a:solidFill>
              </a:rPr>
              <a:t>tastier </a:t>
            </a:r>
            <a:r>
              <a:rPr lang="en-US" sz="4700" dirty="0" smtClean="0"/>
              <a:t>than </a:t>
            </a:r>
            <a:r>
              <a:rPr lang="en-US" sz="4700" dirty="0" err="1" smtClean="0">
                <a:solidFill>
                  <a:schemeClr val="tx2">
                    <a:lumMod val="50000"/>
                  </a:schemeClr>
                </a:solidFill>
              </a:rPr>
              <a:t>Michail</a:t>
            </a:r>
            <a:r>
              <a:rPr lang="en-US" sz="47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4700" dirty="0" err="1" smtClean="0">
                <a:solidFill>
                  <a:schemeClr val="tx2">
                    <a:lumMod val="50000"/>
                  </a:schemeClr>
                </a:solidFill>
              </a:rPr>
              <a:t>Ivanovich’s</a:t>
            </a:r>
            <a:r>
              <a:rPr lang="en-US" sz="4700" dirty="0" smtClean="0">
                <a:solidFill>
                  <a:schemeClr val="tx2">
                    <a:lumMod val="50000"/>
                  </a:schemeClr>
                </a:solidFill>
              </a:rPr>
              <a:t> porridge.</a:t>
            </a:r>
            <a:r>
              <a:rPr lang="en-US" sz="4700" dirty="0" smtClean="0"/>
              <a:t> But </a:t>
            </a:r>
            <a:r>
              <a:rPr lang="en-US" sz="4700" dirty="0" err="1" smtClean="0">
                <a:solidFill>
                  <a:schemeClr val="tx2">
                    <a:lumMod val="50000"/>
                  </a:schemeClr>
                </a:solidFill>
              </a:rPr>
              <a:t>Mishutka’s</a:t>
            </a:r>
            <a:r>
              <a:rPr lang="en-US" sz="4700" dirty="0" smtClean="0">
                <a:solidFill>
                  <a:schemeClr val="tx2">
                    <a:lumMod val="50000"/>
                  </a:schemeClr>
                </a:solidFill>
              </a:rPr>
              <a:t> porridge </a:t>
            </a:r>
            <a:r>
              <a:rPr lang="en-US" sz="4700" dirty="0" smtClean="0"/>
              <a:t>is the</a:t>
            </a:r>
            <a:r>
              <a:rPr lang="en-US" sz="4700" dirty="0" smtClean="0">
                <a:solidFill>
                  <a:srgbClr val="C00000"/>
                </a:solidFill>
              </a:rPr>
              <a:t> tastiest. </a:t>
            </a:r>
            <a:endParaRPr lang="ru-RU" sz="47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6700" b="1" dirty="0" smtClean="0">
                <a:solidFill>
                  <a:srgbClr val="009900"/>
                </a:solidFill>
              </a:rPr>
              <a:t>In the bedroom there are three beds</a:t>
            </a:r>
            <a:r>
              <a:rPr lang="en-US" dirty="0" smtClean="0">
                <a:solidFill>
                  <a:srgbClr val="009900"/>
                </a:solidFill>
              </a:rPr>
              <a:t>. </a:t>
            </a:r>
            <a:endParaRPr lang="ru-RU" dirty="0" smtClean="0">
              <a:solidFill>
                <a:srgbClr val="009900"/>
              </a:solidFill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5750" y="1785938"/>
            <a:ext cx="8643938" cy="4471987"/>
          </a:xfrm>
        </p:spPr>
        <p:txBody>
          <a:bodyPr/>
          <a:lstStyle/>
          <a:p>
            <a:pPr eaLnBrk="1" hangingPunct="1"/>
            <a:endParaRPr lang="ru-RU" dirty="0" smtClean="0"/>
          </a:p>
        </p:txBody>
      </p:sp>
      <p:pic>
        <p:nvPicPr>
          <p:cNvPr id="8196" name="Picture 4" descr="C:\Documents and Settings\Audio_1.MMC26\Рабочий стол\Три медведя картинки\Untitled-Scanned-0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1844824"/>
            <a:ext cx="4891410" cy="4227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7" name="Picture 5" descr="C:\Documents and Settings\Audio_1.MMC26\Рабочий стол\Три медведя картинки\Untitled-Scanned-08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14938" y="1844824"/>
            <a:ext cx="3677542" cy="4227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6B044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126163"/>
          </a:xfrm>
        </p:spPr>
        <p:txBody>
          <a:bodyPr/>
          <a:lstStyle/>
          <a:p>
            <a:pPr>
              <a:buNone/>
            </a:pPr>
            <a:endParaRPr lang="en-US" sz="4400" dirty="0" smtClean="0"/>
          </a:p>
          <a:p>
            <a:pPr>
              <a:buNone/>
            </a:pPr>
            <a:r>
              <a:rPr lang="en-US" sz="4400" dirty="0" err="1" smtClean="0">
                <a:solidFill>
                  <a:schemeClr val="tx2">
                    <a:lumMod val="50000"/>
                  </a:schemeClr>
                </a:solidFill>
              </a:rPr>
              <a:t>Mishutka’s</a:t>
            </a:r>
            <a:r>
              <a:rPr lang="en-US" sz="4400" dirty="0" smtClean="0">
                <a:solidFill>
                  <a:schemeClr val="tx2">
                    <a:lumMod val="50000"/>
                  </a:schemeClr>
                </a:solidFill>
              </a:rPr>
              <a:t> bed </a:t>
            </a:r>
            <a:r>
              <a:rPr lang="en-US" sz="4400" dirty="0" smtClean="0"/>
              <a:t>is </a:t>
            </a:r>
            <a:r>
              <a:rPr lang="en-US" sz="4400" dirty="0" smtClean="0">
                <a:solidFill>
                  <a:srgbClr val="C00000"/>
                </a:solidFill>
              </a:rPr>
              <a:t>large</a:t>
            </a:r>
            <a:r>
              <a:rPr lang="en-US" sz="4400" dirty="0" smtClean="0"/>
              <a:t>.</a:t>
            </a:r>
          </a:p>
          <a:p>
            <a:pPr>
              <a:buNone/>
            </a:pPr>
            <a:r>
              <a:rPr lang="en-US" sz="4400" dirty="0" err="1" smtClean="0">
                <a:solidFill>
                  <a:schemeClr val="tx2">
                    <a:lumMod val="50000"/>
                  </a:schemeClr>
                </a:solidFill>
              </a:rPr>
              <a:t>Nastasya</a:t>
            </a:r>
            <a:r>
              <a:rPr lang="en-US" sz="4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4400" dirty="0" err="1" smtClean="0">
                <a:solidFill>
                  <a:schemeClr val="tx2">
                    <a:lumMod val="50000"/>
                  </a:schemeClr>
                </a:solidFill>
              </a:rPr>
              <a:t>Petrovna’s</a:t>
            </a:r>
            <a:r>
              <a:rPr lang="en-US" sz="4400" dirty="0" smtClean="0">
                <a:solidFill>
                  <a:schemeClr val="tx2">
                    <a:lumMod val="50000"/>
                  </a:schemeClr>
                </a:solidFill>
              </a:rPr>
              <a:t> bed </a:t>
            </a:r>
            <a:r>
              <a:rPr lang="en-US" sz="4400" dirty="0" smtClean="0"/>
              <a:t>is </a:t>
            </a:r>
            <a:r>
              <a:rPr lang="en-US" sz="4400" dirty="0" smtClean="0">
                <a:solidFill>
                  <a:srgbClr val="C00000"/>
                </a:solidFill>
              </a:rPr>
              <a:t>(large) </a:t>
            </a:r>
            <a:r>
              <a:rPr lang="en-US" sz="4400" dirty="0" smtClean="0"/>
              <a:t>than </a:t>
            </a:r>
            <a:r>
              <a:rPr lang="en-US" sz="4400" dirty="0" err="1" smtClean="0">
                <a:solidFill>
                  <a:schemeClr val="tx2">
                    <a:lumMod val="50000"/>
                  </a:schemeClr>
                </a:solidFill>
              </a:rPr>
              <a:t>Mishutka’s</a:t>
            </a:r>
            <a:r>
              <a:rPr lang="en-US" sz="4400" dirty="0" smtClean="0">
                <a:solidFill>
                  <a:schemeClr val="tx2">
                    <a:lumMod val="50000"/>
                  </a:schemeClr>
                </a:solidFill>
              </a:rPr>
              <a:t> bed.</a:t>
            </a:r>
          </a:p>
          <a:p>
            <a:pPr>
              <a:buNone/>
            </a:pPr>
            <a:r>
              <a:rPr lang="en-US" sz="4400" dirty="0" err="1" smtClean="0">
                <a:solidFill>
                  <a:schemeClr val="tx2">
                    <a:lumMod val="50000"/>
                  </a:schemeClr>
                </a:solidFill>
              </a:rPr>
              <a:t>Michail</a:t>
            </a:r>
            <a:r>
              <a:rPr lang="en-US" sz="4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4400" dirty="0" err="1" smtClean="0">
                <a:solidFill>
                  <a:schemeClr val="tx2">
                    <a:lumMod val="50000"/>
                  </a:schemeClr>
                </a:solidFill>
              </a:rPr>
              <a:t>Ivanovich’s</a:t>
            </a:r>
            <a:r>
              <a:rPr lang="en-US" sz="4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4400" dirty="0" smtClean="0"/>
              <a:t>bed is the </a:t>
            </a:r>
            <a:r>
              <a:rPr lang="en-US" sz="4400" dirty="0" smtClean="0">
                <a:solidFill>
                  <a:srgbClr val="C00000"/>
                </a:solidFill>
              </a:rPr>
              <a:t>(large)</a:t>
            </a:r>
            <a:r>
              <a:rPr lang="en-US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6B044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126163"/>
          </a:xfrm>
        </p:spPr>
        <p:txBody>
          <a:bodyPr/>
          <a:lstStyle/>
          <a:p>
            <a:pPr>
              <a:buNone/>
            </a:pPr>
            <a:endParaRPr lang="en-US" sz="4400" dirty="0" smtClean="0"/>
          </a:p>
          <a:p>
            <a:pPr>
              <a:buNone/>
            </a:pPr>
            <a:r>
              <a:rPr lang="en-US" sz="4400" dirty="0" err="1" smtClean="0">
                <a:solidFill>
                  <a:schemeClr val="tx2">
                    <a:lumMod val="50000"/>
                  </a:schemeClr>
                </a:solidFill>
              </a:rPr>
              <a:t>Mishutka’s</a:t>
            </a:r>
            <a:r>
              <a:rPr lang="en-US" sz="4400" dirty="0" smtClean="0">
                <a:solidFill>
                  <a:schemeClr val="tx2">
                    <a:lumMod val="50000"/>
                  </a:schemeClr>
                </a:solidFill>
              </a:rPr>
              <a:t> bed </a:t>
            </a:r>
            <a:r>
              <a:rPr lang="en-US" sz="4400" dirty="0" smtClean="0"/>
              <a:t>is </a:t>
            </a:r>
            <a:r>
              <a:rPr lang="en-US" sz="4400" dirty="0" smtClean="0">
                <a:solidFill>
                  <a:srgbClr val="C00000"/>
                </a:solidFill>
              </a:rPr>
              <a:t>large</a:t>
            </a:r>
            <a:r>
              <a:rPr lang="en-US" sz="4400" dirty="0" smtClean="0"/>
              <a:t>.</a:t>
            </a:r>
          </a:p>
          <a:p>
            <a:pPr>
              <a:buNone/>
            </a:pPr>
            <a:r>
              <a:rPr lang="en-US" sz="4400" dirty="0" err="1" smtClean="0">
                <a:solidFill>
                  <a:schemeClr val="tx2">
                    <a:lumMod val="50000"/>
                  </a:schemeClr>
                </a:solidFill>
              </a:rPr>
              <a:t>Nastasya</a:t>
            </a:r>
            <a:r>
              <a:rPr lang="en-US" sz="4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4400" dirty="0" err="1" smtClean="0">
                <a:solidFill>
                  <a:schemeClr val="tx2">
                    <a:lumMod val="50000"/>
                  </a:schemeClr>
                </a:solidFill>
              </a:rPr>
              <a:t>Petrovna’s</a:t>
            </a:r>
            <a:r>
              <a:rPr lang="en-US" sz="4400" dirty="0" smtClean="0">
                <a:solidFill>
                  <a:schemeClr val="tx2">
                    <a:lumMod val="50000"/>
                  </a:schemeClr>
                </a:solidFill>
              </a:rPr>
              <a:t> bed </a:t>
            </a:r>
            <a:r>
              <a:rPr lang="en-US" sz="4400" dirty="0" smtClean="0"/>
              <a:t>is </a:t>
            </a:r>
            <a:r>
              <a:rPr lang="en-US" sz="4400" dirty="0" smtClean="0">
                <a:solidFill>
                  <a:srgbClr val="C00000"/>
                </a:solidFill>
              </a:rPr>
              <a:t>larger </a:t>
            </a:r>
            <a:r>
              <a:rPr lang="en-US" sz="4400" dirty="0" smtClean="0"/>
              <a:t>than </a:t>
            </a:r>
            <a:r>
              <a:rPr lang="en-US" sz="4400" dirty="0" err="1" smtClean="0">
                <a:solidFill>
                  <a:schemeClr val="tx2">
                    <a:lumMod val="50000"/>
                  </a:schemeClr>
                </a:solidFill>
              </a:rPr>
              <a:t>Mishutka’s</a:t>
            </a:r>
            <a:r>
              <a:rPr lang="en-US" sz="4400" dirty="0" smtClean="0">
                <a:solidFill>
                  <a:schemeClr val="tx2">
                    <a:lumMod val="50000"/>
                  </a:schemeClr>
                </a:solidFill>
              </a:rPr>
              <a:t> bed.</a:t>
            </a:r>
          </a:p>
          <a:p>
            <a:pPr>
              <a:buNone/>
            </a:pPr>
            <a:r>
              <a:rPr lang="en-US" sz="4400" dirty="0" err="1" smtClean="0">
                <a:solidFill>
                  <a:schemeClr val="tx2">
                    <a:lumMod val="50000"/>
                  </a:schemeClr>
                </a:solidFill>
              </a:rPr>
              <a:t>Michail</a:t>
            </a:r>
            <a:r>
              <a:rPr lang="en-US" sz="4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4400" dirty="0" err="1" smtClean="0">
                <a:solidFill>
                  <a:schemeClr val="tx2">
                    <a:lumMod val="50000"/>
                  </a:schemeClr>
                </a:solidFill>
              </a:rPr>
              <a:t>Ivanovich’s</a:t>
            </a:r>
            <a:r>
              <a:rPr lang="en-US" sz="4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4400" dirty="0" smtClean="0"/>
              <a:t>bed is the </a:t>
            </a:r>
            <a:r>
              <a:rPr lang="en-US" sz="4400" dirty="0" smtClean="0">
                <a:solidFill>
                  <a:srgbClr val="C00000"/>
                </a:solidFill>
              </a:rPr>
              <a:t>(large)</a:t>
            </a:r>
            <a:r>
              <a:rPr lang="en-US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6B044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126163"/>
          </a:xfrm>
        </p:spPr>
        <p:txBody>
          <a:bodyPr/>
          <a:lstStyle/>
          <a:p>
            <a:pPr>
              <a:buNone/>
            </a:pPr>
            <a:endParaRPr lang="en-US" sz="4400" dirty="0" smtClean="0"/>
          </a:p>
          <a:p>
            <a:pPr>
              <a:buNone/>
            </a:pPr>
            <a:r>
              <a:rPr lang="en-US" sz="4400" dirty="0" err="1" smtClean="0">
                <a:solidFill>
                  <a:schemeClr val="tx2">
                    <a:lumMod val="50000"/>
                  </a:schemeClr>
                </a:solidFill>
              </a:rPr>
              <a:t>Mishutka’s</a:t>
            </a:r>
            <a:r>
              <a:rPr lang="en-US" sz="4400" dirty="0" smtClean="0">
                <a:solidFill>
                  <a:schemeClr val="tx2">
                    <a:lumMod val="50000"/>
                  </a:schemeClr>
                </a:solidFill>
              </a:rPr>
              <a:t> bed </a:t>
            </a:r>
            <a:r>
              <a:rPr lang="en-US" sz="4400" dirty="0" smtClean="0"/>
              <a:t>is </a:t>
            </a:r>
            <a:r>
              <a:rPr lang="en-US" sz="4400" dirty="0" smtClean="0">
                <a:solidFill>
                  <a:srgbClr val="C00000"/>
                </a:solidFill>
              </a:rPr>
              <a:t>large</a:t>
            </a:r>
            <a:r>
              <a:rPr lang="en-US" sz="4400" dirty="0" smtClean="0"/>
              <a:t>.</a:t>
            </a:r>
          </a:p>
          <a:p>
            <a:pPr>
              <a:buNone/>
            </a:pPr>
            <a:r>
              <a:rPr lang="en-US" sz="4400" dirty="0" err="1" smtClean="0">
                <a:solidFill>
                  <a:schemeClr val="tx2">
                    <a:lumMod val="50000"/>
                  </a:schemeClr>
                </a:solidFill>
              </a:rPr>
              <a:t>Nastasya</a:t>
            </a:r>
            <a:r>
              <a:rPr lang="en-US" sz="4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4400" dirty="0" err="1" smtClean="0">
                <a:solidFill>
                  <a:schemeClr val="tx2">
                    <a:lumMod val="50000"/>
                  </a:schemeClr>
                </a:solidFill>
              </a:rPr>
              <a:t>Petrovna’s</a:t>
            </a:r>
            <a:r>
              <a:rPr lang="en-US" sz="4400" dirty="0" smtClean="0">
                <a:solidFill>
                  <a:schemeClr val="tx2">
                    <a:lumMod val="50000"/>
                  </a:schemeClr>
                </a:solidFill>
              </a:rPr>
              <a:t> bed </a:t>
            </a:r>
            <a:r>
              <a:rPr lang="en-US" sz="4400" dirty="0" smtClean="0"/>
              <a:t>is </a:t>
            </a:r>
            <a:r>
              <a:rPr lang="en-US" sz="4400" dirty="0" smtClean="0">
                <a:solidFill>
                  <a:srgbClr val="C00000"/>
                </a:solidFill>
              </a:rPr>
              <a:t>larger </a:t>
            </a:r>
            <a:r>
              <a:rPr lang="en-US" sz="4400" dirty="0" smtClean="0"/>
              <a:t>than </a:t>
            </a:r>
            <a:r>
              <a:rPr lang="en-US" sz="4400" dirty="0" err="1" smtClean="0">
                <a:solidFill>
                  <a:schemeClr val="tx2">
                    <a:lumMod val="50000"/>
                  </a:schemeClr>
                </a:solidFill>
              </a:rPr>
              <a:t>Mishutka’s</a:t>
            </a:r>
            <a:r>
              <a:rPr lang="en-US" sz="4400" dirty="0" smtClean="0">
                <a:solidFill>
                  <a:schemeClr val="tx2">
                    <a:lumMod val="50000"/>
                  </a:schemeClr>
                </a:solidFill>
              </a:rPr>
              <a:t> bed.</a:t>
            </a:r>
          </a:p>
          <a:p>
            <a:pPr>
              <a:buNone/>
            </a:pPr>
            <a:r>
              <a:rPr lang="en-US" sz="4400" dirty="0" err="1" smtClean="0">
                <a:solidFill>
                  <a:schemeClr val="tx2">
                    <a:lumMod val="50000"/>
                  </a:schemeClr>
                </a:solidFill>
              </a:rPr>
              <a:t>Michail</a:t>
            </a:r>
            <a:r>
              <a:rPr lang="en-US" sz="4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4400" dirty="0" err="1" smtClean="0">
                <a:solidFill>
                  <a:schemeClr val="tx2">
                    <a:lumMod val="50000"/>
                  </a:schemeClr>
                </a:solidFill>
              </a:rPr>
              <a:t>Ivanovich’s</a:t>
            </a:r>
            <a:r>
              <a:rPr lang="en-US" sz="4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4400" dirty="0" smtClean="0"/>
              <a:t>bed is the </a:t>
            </a:r>
            <a:r>
              <a:rPr lang="en-US" sz="4400" dirty="0" smtClean="0">
                <a:solidFill>
                  <a:srgbClr val="C00000"/>
                </a:solidFill>
              </a:rPr>
              <a:t>largest</a:t>
            </a:r>
            <a:r>
              <a:rPr lang="en-US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>
                <a:solidFill>
                  <a:srgbClr val="FF0000"/>
                </a:solidFill>
              </a:rPr>
              <a:t>English Proverbs</a:t>
            </a:r>
            <a:endParaRPr lang="ru-RU" sz="66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896544"/>
          </a:xfrm>
          <a:blipFill>
            <a:blip r:embed="rId3" cstate="print"/>
            <a:tile tx="0" ty="0" sx="100000" sy="100000" flip="none" algn="tl"/>
          </a:blipFill>
        </p:spPr>
        <p:txBody>
          <a:bodyPr>
            <a:normAutofit fontScale="92500"/>
          </a:bodyPr>
          <a:lstStyle/>
          <a:p>
            <a:r>
              <a:rPr lang="en-US" sz="6600" b="1" dirty="0" smtClean="0">
                <a:solidFill>
                  <a:schemeClr val="tx2">
                    <a:lumMod val="75000"/>
                  </a:schemeClr>
                </a:solidFill>
              </a:rPr>
              <a:t>Better late than never.</a:t>
            </a:r>
          </a:p>
          <a:p>
            <a:r>
              <a:rPr lang="en-US" sz="6600" b="1" dirty="0" smtClean="0">
                <a:solidFill>
                  <a:srgbClr val="00B050"/>
                </a:solidFill>
              </a:rPr>
              <a:t>From bad to worse.</a:t>
            </a:r>
          </a:p>
          <a:p>
            <a:r>
              <a:rPr lang="en-US" sz="6600" b="1" dirty="0" smtClean="0">
                <a:solidFill>
                  <a:srgbClr val="0070C0"/>
                </a:solidFill>
              </a:rPr>
              <a:t>East or West home is best.</a:t>
            </a:r>
            <a:endParaRPr lang="ru-RU" sz="66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403648" y="4365104"/>
            <a:ext cx="6400800" cy="2088232"/>
          </a:xfrm>
        </p:spPr>
        <p:txBody>
          <a:bodyPr>
            <a:noAutofit/>
          </a:bodyPr>
          <a:lstStyle/>
          <a:p>
            <a:pPr marL="514350" indent="-514350" algn="l">
              <a:lnSpc>
                <a:spcPts val="3360"/>
              </a:lnSpc>
              <a:buAutoNum type="arabicParenR"/>
            </a:pP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b="1" dirty="0" smtClean="0">
                <a:solidFill>
                  <a:schemeClr val="tx1"/>
                </a:solidFill>
              </a:rPr>
              <a:t>Who is the kindest  person in this family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?</a:t>
            </a:r>
          </a:p>
          <a:p>
            <a:pPr marL="514350" indent="-514350" algn="l">
              <a:lnSpc>
                <a:spcPts val="3360"/>
              </a:lnSpc>
              <a:buAutoNum type="arabicParenR"/>
            </a:pP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Who is the strongest person in this family?</a:t>
            </a:r>
          </a:p>
          <a:p>
            <a:pPr marL="514350" indent="-514350" algn="l">
              <a:lnSpc>
                <a:spcPts val="3360"/>
              </a:lnSpc>
              <a:buAutoNum type="arabicParenR"/>
            </a:pP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Who is the loudest person in this family?</a:t>
            </a:r>
            <a:endParaRPr lang="ru-RU" sz="2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2050" name="Picture 2" descr="C:\Users\Рената Сафиуллина\Desktop\photo_3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19672" y="332656"/>
            <a:ext cx="6048672" cy="38164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b="1" u="sng" dirty="0" smtClean="0">
                <a:solidFill>
                  <a:srgbClr val="0000CC"/>
                </a:solidFill>
              </a:rPr>
              <a:t>Степени сравнения прилагательных</a:t>
            </a:r>
            <a:r>
              <a:rPr lang="en-US" sz="4000" b="1" u="sng" dirty="0" smtClean="0">
                <a:solidFill>
                  <a:srgbClr val="0000CC"/>
                </a:solidFill>
              </a:rPr>
              <a:t>. </a:t>
            </a:r>
            <a:r>
              <a:rPr lang="en-US" sz="4000" b="1" dirty="0" smtClean="0">
                <a:solidFill>
                  <a:srgbClr val="C00000"/>
                </a:solidFill>
              </a:rPr>
              <a:t>Degrees of comparison.</a:t>
            </a:r>
            <a:r>
              <a:rPr lang="ru-RU" sz="4000" b="1" dirty="0" smtClean="0">
                <a:solidFill>
                  <a:srgbClr val="C00000"/>
                </a:solidFill>
              </a:rPr>
              <a:t/>
            </a:r>
            <a:br>
              <a:rPr lang="ru-RU" sz="4000" b="1" dirty="0" smtClean="0">
                <a:solidFill>
                  <a:srgbClr val="C00000"/>
                </a:solidFill>
              </a:rPr>
            </a:br>
            <a:endParaRPr lang="ru-RU" sz="4000" b="1" u="sng" dirty="0" smtClean="0">
              <a:solidFill>
                <a:srgbClr val="0000CC"/>
              </a:solidFill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None/>
            </a:pP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</a:rPr>
              <a:t> положительная</a:t>
            </a:r>
            <a:r>
              <a:rPr lang="en-US" sz="2800" b="1" dirty="0" smtClean="0">
                <a:solidFill>
                  <a:schemeClr val="accent2">
                    <a:lumMod val="50000"/>
                  </a:schemeClr>
                </a:solidFill>
              </a:rPr>
              <a:t>  </a:t>
            </a: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</a:rPr>
              <a:t>сравнительная  превосходная</a:t>
            </a:r>
          </a:p>
          <a:p>
            <a:pPr eaLnBrk="1" hangingPunct="1"/>
            <a:r>
              <a:rPr lang="ru-RU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   </a:t>
            </a:r>
            <a:r>
              <a:rPr lang="en-US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high                ……                 the highest</a:t>
            </a:r>
          </a:p>
          <a:p>
            <a:pPr eaLnBrk="1" hangingPunct="1"/>
            <a:r>
              <a:rPr lang="en-US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   big              bigger                   ……</a:t>
            </a:r>
          </a:p>
          <a:p>
            <a:pPr eaLnBrk="1" hangingPunct="1"/>
            <a:r>
              <a:rPr lang="en-US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   tasty               …….              the tastiest</a:t>
            </a:r>
          </a:p>
          <a:p>
            <a:pPr eaLnBrk="1" hangingPunct="1"/>
            <a:r>
              <a:rPr lang="en-US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   large          larger                  ……..                  </a:t>
            </a:r>
            <a:endParaRPr lang="ru-RU" i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5400" b="1" smtClean="0">
                <a:solidFill>
                  <a:srgbClr val="0000CC"/>
                </a:solidFill>
              </a:rPr>
              <a:t>Good for you</a:t>
            </a:r>
            <a:endParaRPr lang="ru-RU" sz="5400" b="1" smtClean="0">
              <a:solidFill>
                <a:srgbClr val="0000CC"/>
              </a:solidFill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ru-RU" sz="4400" dirty="0" smtClean="0"/>
              <a:t>Ты знаешь степени сравнения прилагательных</a:t>
            </a:r>
          </a:p>
          <a:p>
            <a:pPr eaLnBrk="1" hangingPunct="1"/>
            <a:r>
              <a:rPr lang="ru-RU" sz="4400" dirty="0" smtClean="0"/>
              <a:t>Ты умеешь сравнивать предметы, животных.</a:t>
            </a:r>
          </a:p>
          <a:p>
            <a:pPr eaLnBrk="1" hangingPunct="1">
              <a:buNone/>
            </a:pPr>
            <a:r>
              <a:rPr lang="en-US" sz="5400" dirty="0" smtClean="0">
                <a:solidFill>
                  <a:srgbClr val="FF0000"/>
                </a:solidFill>
              </a:rPr>
              <a:t>It was the most interesting fairy tale!!!</a:t>
            </a:r>
            <a:endParaRPr lang="ru-RU" sz="5400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Правила правописания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400600"/>
          </a:xfrm>
        </p:spPr>
        <p:txBody>
          <a:bodyPr>
            <a:noAutofit/>
          </a:bodyPr>
          <a:lstStyle/>
          <a:p>
            <a:r>
              <a:rPr lang="ru-RU" sz="3600" b="1" dirty="0" smtClean="0"/>
              <a:t> односложные и двусложные прилагательные образуют сравнительную и превосходную степень путём добавления </a:t>
            </a:r>
            <a:r>
              <a:rPr lang="en-US" sz="3600" b="1" dirty="0" smtClean="0"/>
              <a:t>–</a:t>
            </a:r>
            <a:r>
              <a:rPr lang="en-US" sz="3600" b="1" dirty="0" err="1" smtClean="0"/>
              <a:t>er</a:t>
            </a:r>
            <a:r>
              <a:rPr lang="en-US" sz="3600" b="1" dirty="0" smtClean="0"/>
              <a:t>, -est.</a:t>
            </a:r>
          </a:p>
          <a:p>
            <a:r>
              <a:rPr lang="ru-RU" sz="3600" b="1" dirty="0" smtClean="0"/>
              <a:t>Многосложные и некоторые двусложные прилагательные образуют сравнительную и превосходную степень при помощи </a:t>
            </a:r>
            <a:r>
              <a:rPr lang="en-US" sz="3600" b="1" dirty="0" smtClean="0"/>
              <a:t>more, most. </a:t>
            </a:r>
            <a:endParaRPr lang="ru-RU" sz="3600" b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000" b="1" dirty="0" smtClean="0">
                <a:solidFill>
                  <a:schemeClr val="accent2">
                    <a:lumMod val="50000"/>
                  </a:schemeClr>
                </a:solidFill>
              </a:rPr>
              <a:t>“ </a:t>
            </a:r>
            <a:r>
              <a:rPr lang="en-US" sz="8000" b="1" dirty="0" smtClean="0">
                <a:solidFill>
                  <a:schemeClr val="accent2">
                    <a:lumMod val="50000"/>
                  </a:schemeClr>
                </a:solidFill>
              </a:rPr>
              <a:t>T</a:t>
            </a:r>
            <a:r>
              <a:rPr lang="en-US" sz="8000" b="1" dirty="0" smtClean="0">
                <a:solidFill>
                  <a:schemeClr val="accent2">
                    <a:lumMod val="50000"/>
                  </a:schemeClr>
                </a:solidFill>
              </a:rPr>
              <a:t>h</a:t>
            </a:r>
            <a:r>
              <a:rPr lang="en-US" sz="8000" b="1" dirty="0" smtClean="0">
                <a:solidFill>
                  <a:schemeClr val="accent2">
                    <a:lumMod val="50000"/>
                  </a:schemeClr>
                </a:solidFill>
              </a:rPr>
              <a:t>ree </a:t>
            </a:r>
            <a:r>
              <a:rPr lang="en-US" sz="8000" b="1" dirty="0" smtClean="0">
                <a:solidFill>
                  <a:schemeClr val="accent2">
                    <a:lumMod val="50000"/>
                  </a:schemeClr>
                </a:solidFill>
              </a:rPr>
              <a:t>Bears”</a:t>
            </a:r>
            <a:endParaRPr lang="ru-RU" sz="80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ru-RU" sz="9600" b="1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1027" name="Picture 3" descr="C:\Users\Рената Сафиуллина\Desktop\1266237596_93030201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1268760"/>
            <a:ext cx="7560840" cy="5400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z="6000" b="1" dirty="0" smtClean="0">
              <a:solidFill>
                <a:srgbClr val="0000CC"/>
              </a:solidFill>
            </a:endParaRPr>
          </a:p>
        </p:txBody>
      </p:sp>
      <p:pic>
        <p:nvPicPr>
          <p:cNvPr id="4099" name="Picture 5" descr="C:\Documents and Settings\Audio_1.MMC26\Рабочий стол\Три медведя картинки\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971601" y="332656"/>
            <a:ext cx="6912768" cy="5763344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6000" b="1" dirty="0" smtClean="0">
                <a:solidFill>
                  <a:srgbClr val="0000CC"/>
                </a:solidFill>
              </a:rPr>
              <a:t>The bears’ house</a:t>
            </a:r>
            <a:endParaRPr lang="ru-RU" sz="6000" b="1" dirty="0" smtClean="0">
              <a:solidFill>
                <a:srgbClr val="0000CC"/>
              </a:solidFill>
            </a:endParaRPr>
          </a:p>
        </p:txBody>
      </p:sp>
      <p:sp>
        <p:nvSpPr>
          <p:cNvPr id="6147" name="Содержимое 6"/>
          <p:cNvSpPr>
            <a:spLocks noGrp="1"/>
          </p:cNvSpPr>
          <p:nvPr>
            <p:ph idx="1"/>
          </p:nvPr>
        </p:nvSpPr>
        <p:spPr>
          <a:xfrm>
            <a:off x="714375" y="1643063"/>
            <a:ext cx="7772400" cy="4471987"/>
          </a:xfrm>
        </p:spPr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6148" name="Picture 4" descr="C:\Documents and Settings\Audio_1.MMC26\Рабочий стол\Три медведя картинки\Untitled-Scanned-0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556792"/>
            <a:ext cx="7920879" cy="4896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>
              <a:buNone/>
            </a:pPr>
            <a:r>
              <a:rPr lang="en-US" sz="5400" i="1" dirty="0" smtClean="0"/>
              <a:t>  </a:t>
            </a:r>
            <a:r>
              <a:rPr lang="en-US" sz="5400" i="1" dirty="0" smtClean="0">
                <a:solidFill>
                  <a:schemeClr val="tx2">
                    <a:lumMod val="50000"/>
                  </a:schemeClr>
                </a:solidFill>
              </a:rPr>
              <a:t>Three bears live in the house in the forest. Their names are </a:t>
            </a:r>
            <a:r>
              <a:rPr lang="en-US" sz="5400" i="1" dirty="0" err="1" smtClean="0">
                <a:solidFill>
                  <a:schemeClr val="accent2">
                    <a:lumMod val="75000"/>
                  </a:schemeClr>
                </a:solidFill>
              </a:rPr>
              <a:t>Michail</a:t>
            </a:r>
            <a:r>
              <a:rPr lang="en-US" sz="5400" i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5400" i="1" dirty="0" err="1" smtClean="0">
                <a:solidFill>
                  <a:schemeClr val="accent2">
                    <a:lumMod val="75000"/>
                  </a:schemeClr>
                </a:solidFill>
              </a:rPr>
              <a:t>Ivanovich</a:t>
            </a:r>
            <a:r>
              <a:rPr lang="en-US" sz="5400" i="1" dirty="0" smtClean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en-US" sz="5400" i="1" dirty="0" err="1" smtClean="0">
                <a:solidFill>
                  <a:schemeClr val="accent2">
                    <a:lumMod val="75000"/>
                  </a:schemeClr>
                </a:solidFill>
              </a:rPr>
              <a:t>Nastasya</a:t>
            </a:r>
            <a:r>
              <a:rPr lang="en-US" sz="5400" i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5400" i="1" dirty="0" err="1" smtClean="0">
                <a:solidFill>
                  <a:schemeClr val="accent2">
                    <a:lumMod val="75000"/>
                  </a:schemeClr>
                </a:solidFill>
              </a:rPr>
              <a:t>Petrovna</a:t>
            </a:r>
            <a:r>
              <a:rPr lang="en-US" sz="5400" i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5400" i="1" dirty="0" smtClean="0">
                <a:solidFill>
                  <a:schemeClr val="tx2">
                    <a:lumMod val="50000"/>
                  </a:schemeClr>
                </a:solidFill>
              </a:rPr>
              <a:t>and </a:t>
            </a:r>
            <a:r>
              <a:rPr lang="en-US" sz="5400" i="1" dirty="0" err="1" smtClean="0">
                <a:solidFill>
                  <a:schemeClr val="accent2">
                    <a:lumMod val="75000"/>
                  </a:schemeClr>
                </a:solidFill>
              </a:rPr>
              <a:t>Mishutka</a:t>
            </a:r>
            <a:r>
              <a:rPr lang="en-US" sz="5400" i="1" dirty="0" smtClean="0">
                <a:solidFill>
                  <a:schemeClr val="accent2">
                    <a:lumMod val="75000"/>
                  </a:schemeClr>
                </a:solidFill>
              </a:rPr>
              <a:t>. </a:t>
            </a:r>
            <a:r>
              <a:rPr lang="en-US" sz="5400" i="1" dirty="0" smtClean="0">
                <a:solidFill>
                  <a:schemeClr val="tx2">
                    <a:lumMod val="50000"/>
                  </a:schemeClr>
                </a:solidFill>
              </a:rPr>
              <a:t>Their house is big.</a:t>
            </a:r>
            <a:endParaRPr lang="ru-RU" sz="5400" i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66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This is a dining room.</a:t>
            </a:r>
            <a:endParaRPr lang="ru-RU" sz="5400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7172" name="Picture 4" descr="C:\Documents and Settings\Audio_1.MMC26\Рабочий стол\Три медведя картинки\Untitled-Scanned-0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43063" y="2286000"/>
            <a:ext cx="5286375" cy="369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3" name="Picture 5" descr="C:\Documents and Settings\Audio_1.MMC26\Рабочий стол\Три медведя картинки\Untitled-Scanned-0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72188" y="4500563"/>
            <a:ext cx="1208087" cy="126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 descr="C:\Documents and Settings\Audio_1.MMC26\Рабочий стол\Три медведя картинки\Untitled-Scanned-0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556792"/>
            <a:ext cx="8352928" cy="4896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6B044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  <a:gradFill>
            <a:gsLst>
              <a:gs pos="0">
                <a:srgbClr val="E6B044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smtClean="0"/>
              <a:t>   </a:t>
            </a:r>
            <a:r>
              <a:rPr lang="en-US" sz="4700" dirty="0" smtClean="0"/>
              <a:t>There is a table and three chairs. </a:t>
            </a:r>
            <a:r>
              <a:rPr lang="en-US" sz="4700" dirty="0" err="1" smtClean="0">
                <a:solidFill>
                  <a:schemeClr val="tx2">
                    <a:lumMod val="75000"/>
                  </a:schemeClr>
                </a:solidFill>
              </a:rPr>
              <a:t>Mishutka’s</a:t>
            </a:r>
            <a:r>
              <a:rPr lang="en-US" sz="4700" dirty="0" smtClean="0">
                <a:solidFill>
                  <a:schemeClr val="tx2">
                    <a:lumMod val="75000"/>
                  </a:schemeClr>
                </a:solidFill>
              </a:rPr>
              <a:t> chair </a:t>
            </a:r>
            <a:r>
              <a:rPr lang="en-US" sz="4700" dirty="0" smtClean="0"/>
              <a:t>is </a:t>
            </a:r>
            <a:r>
              <a:rPr lang="en-US" sz="4700" dirty="0" smtClean="0">
                <a:solidFill>
                  <a:srgbClr val="C00000"/>
                </a:solidFill>
              </a:rPr>
              <a:t>high</a:t>
            </a:r>
            <a:r>
              <a:rPr lang="en-US" sz="4700" dirty="0" smtClean="0">
                <a:solidFill>
                  <a:schemeClr val="tx2">
                    <a:lumMod val="75000"/>
                  </a:schemeClr>
                </a:solidFill>
              </a:rPr>
              <a:t>. </a:t>
            </a:r>
            <a:r>
              <a:rPr lang="en-US" sz="4700" dirty="0" err="1" smtClean="0">
                <a:solidFill>
                  <a:schemeClr val="tx2">
                    <a:lumMod val="75000"/>
                  </a:schemeClr>
                </a:solidFill>
              </a:rPr>
              <a:t>Nastasya</a:t>
            </a:r>
            <a:r>
              <a:rPr lang="en-US" sz="47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4700" dirty="0" err="1" smtClean="0">
                <a:solidFill>
                  <a:schemeClr val="tx2">
                    <a:lumMod val="75000"/>
                  </a:schemeClr>
                </a:solidFill>
              </a:rPr>
              <a:t>Petrovna’s</a:t>
            </a:r>
            <a:r>
              <a:rPr lang="en-US" sz="4700" dirty="0" smtClean="0">
                <a:solidFill>
                  <a:schemeClr val="tx2">
                    <a:lumMod val="75000"/>
                  </a:schemeClr>
                </a:solidFill>
              </a:rPr>
              <a:t> chair </a:t>
            </a:r>
            <a:r>
              <a:rPr lang="en-US" sz="4700" dirty="0" smtClean="0"/>
              <a:t>is (</a:t>
            </a:r>
            <a:r>
              <a:rPr lang="en-US" sz="4700" dirty="0" smtClean="0">
                <a:solidFill>
                  <a:srgbClr val="C00000"/>
                </a:solidFill>
              </a:rPr>
              <a:t>high)</a:t>
            </a:r>
            <a:r>
              <a:rPr lang="en-US" sz="4700" dirty="0" smtClean="0"/>
              <a:t> than </a:t>
            </a:r>
            <a:r>
              <a:rPr lang="en-US" sz="4700" dirty="0" err="1" smtClean="0">
                <a:solidFill>
                  <a:schemeClr val="tx2">
                    <a:lumMod val="50000"/>
                  </a:schemeClr>
                </a:solidFill>
              </a:rPr>
              <a:t>Mishutka’s</a:t>
            </a:r>
            <a:r>
              <a:rPr lang="en-US" sz="47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4700" dirty="0" err="1" smtClean="0">
                <a:solidFill>
                  <a:schemeClr val="tx2">
                    <a:lumMod val="50000"/>
                  </a:schemeClr>
                </a:solidFill>
              </a:rPr>
              <a:t>chair.Michail</a:t>
            </a:r>
            <a:r>
              <a:rPr lang="en-US" sz="47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4700" dirty="0" err="1" smtClean="0">
                <a:solidFill>
                  <a:schemeClr val="tx2">
                    <a:lumMod val="50000"/>
                  </a:schemeClr>
                </a:solidFill>
              </a:rPr>
              <a:t>Ivanovich’s</a:t>
            </a:r>
            <a:r>
              <a:rPr lang="en-US" sz="4700" dirty="0" smtClean="0">
                <a:solidFill>
                  <a:schemeClr val="tx2">
                    <a:lumMod val="50000"/>
                  </a:schemeClr>
                </a:solidFill>
              </a:rPr>
              <a:t> chair </a:t>
            </a:r>
            <a:r>
              <a:rPr lang="en-US" sz="4700" dirty="0" smtClean="0"/>
              <a:t>is the (</a:t>
            </a:r>
            <a:r>
              <a:rPr lang="en-US" sz="4700" dirty="0" smtClean="0">
                <a:solidFill>
                  <a:srgbClr val="C00000"/>
                </a:solidFill>
              </a:rPr>
              <a:t>high). </a:t>
            </a:r>
          </a:p>
          <a:p>
            <a:pPr>
              <a:buNone/>
            </a:pPr>
            <a:r>
              <a:rPr lang="en-US" sz="4700" dirty="0" smtClean="0"/>
              <a:t> On the table you can see three bowls. </a:t>
            </a:r>
            <a:r>
              <a:rPr lang="en-US" sz="4700" dirty="0" err="1" smtClean="0">
                <a:solidFill>
                  <a:schemeClr val="tx2">
                    <a:lumMod val="50000"/>
                  </a:schemeClr>
                </a:solidFill>
              </a:rPr>
              <a:t>Mishutka’s</a:t>
            </a:r>
            <a:r>
              <a:rPr lang="en-US" sz="4700" dirty="0" smtClean="0">
                <a:solidFill>
                  <a:schemeClr val="tx2">
                    <a:lumMod val="50000"/>
                  </a:schemeClr>
                </a:solidFill>
              </a:rPr>
              <a:t> bowl</a:t>
            </a:r>
            <a:r>
              <a:rPr lang="en-US" sz="4700" dirty="0" smtClean="0"/>
              <a:t> is </a:t>
            </a:r>
            <a:r>
              <a:rPr lang="en-US" sz="4700" dirty="0" smtClean="0">
                <a:solidFill>
                  <a:srgbClr val="C00000"/>
                </a:solidFill>
              </a:rPr>
              <a:t>big</a:t>
            </a:r>
            <a:r>
              <a:rPr lang="en-US" sz="4700" dirty="0" smtClean="0">
                <a:solidFill>
                  <a:schemeClr val="tx2">
                    <a:lumMod val="50000"/>
                  </a:schemeClr>
                </a:solidFill>
              </a:rPr>
              <a:t>. </a:t>
            </a:r>
            <a:r>
              <a:rPr lang="en-US" sz="4700" dirty="0" err="1" smtClean="0">
                <a:solidFill>
                  <a:schemeClr val="tx2">
                    <a:lumMod val="50000"/>
                  </a:schemeClr>
                </a:solidFill>
              </a:rPr>
              <a:t>Nastasya</a:t>
            </a:r>
            <a:r>
              <a:rPr lang="en-US" sz="47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4700" dirty="0" err="1" smtClean="0">
                <a:solidFill>
                  <a:schemeClr val="tx2">
                    <a:lumMod val="50000"/>
                  </a:schemeClr>
                </a:solidFill>
              </a:rPr>
              <a:t>Petrovna’s</a:t>
            </a:r>
            <a:r>
              <a:rPr lang="en-US" sz="4700" dirty="0" smtClean="0">
                <a:solidFill>
                  <a:schemeClr val="tx2">
                    <a:lumMod val="50000"/>
                  </a:schemeClr>
                </a:solidFill>
              </a:rPr>
              <a:t> bowl </a:t>
            </a:r>
            <a:r>
              <a:rPr lang="en-US" sz="4700" dirty="0" smtClean="0"/>
              <a:t>is </a:t>
            </a:r>
            <a:r>
              <a:rPr lang="en-US" sz="4700" dirty="0" smtClean="0">
                <a:solidFill>
                  <a:srgbClr val="C00000"/>
                </a:solidFill>
              </a:rPr>
              <a:t>(big) </a:t>
            </a:r>
            <a:r>
              <a:rPr lang="en-US" sz="4700" dirty="0" smtClean="0"/>
              <a:t>than </a:t>
            </a:r>
            <a:r>
              <a:rPr lang="en-US" sz="4700" dirty="0" err="1" smtClean="0">
                <a:solidFill>
                  <a:schemeClr val="tx2">
                    <a:lumMod val="50000"/>
                  </a:schemeClr>
                </a:solidFill>
              </a:rPr>
              <a:t>Mishutka’s</a:t>
            </a:r>
            <a:r>
              <a:rPr lang="en-US" sz="47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4700" dirty="0" err="1" smtClean="0">
                <a:solidFill>
                  <a:schemeClr val="tx2">
                    <a:lumMod val="50000"/>
                  </a:schemeClr>
                </a:solidFill>
              </a:rPr>
              <a:t>bowl.Michail</a:t>
            </a:r>
            <a:r>
              <a:rPr lang="en-US" sz="47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4700" dirty="0" err="1" smtClean="0">
                <a:solidFill>
                  <a:schemeClr val="tx2">
                    <a:lumMod val="50000"/>
                  </a:schemeClr>
                </a:solidFill>
              </a:rPr>
              <a:t>Ivanovich’s</a:t>
            </a:r>
            <a:r>
              <a:rPr lang="en-US" sz="4700" dirty="0" smtClean="0">
                <a:solidFill>
                  <a:schemeClr val="tx2">
                    <a:lumMod val="50000"/>
                  </a:schemeClr>
                </a:solidFill>
              </a:rPr>
              <a:t> bowl </a:t>
            </a:r>
            <a:r>
              <a:rPr lang="en-US" sz="4700" dirty="0" smtClean="0"/>
              <a:t>is the </a:t>
            </a:r>
            <a:r>
              <a:rPr lang="en-US" sz="4700" dirty="0" smtClean="0">
                <a:solidFill>
                  <a:srgbClr val="C00000"/>
                </a:solidFill>
              </a:rPr>
              <a:t>(big).</a:t>
            </a:r>
          </a:p>
          <a:p>
            <a:pPr>
              <a:buNone/>
            </a:pPr>
            <a:r>
              <a:rPr lang="en-US" sz="4700" dirty="0" smtClean="0"/>
              <a:t> There is porridge in the bowls. Porridge in </a:t>
            </a:r>
            <a:r>
              <a:rPr lang="en-US" sz="4700" dirty="0" err="1" smtClean="0">
                <a:solidFill>
                  <a:schemeClr val="tx2">
                    <a:lumMod val="50000"/>
                  </a:schemeClr>
                </a:solidFill>
              </a:rPr>
              <a:t>Michail</a:t>
            </a:r>
            <a:r>
              <a:rPr lang="en-US" sz="47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4700" dirty="0" err="1" smtClean="0">
                <a:solidFill>
                  <a:schemeClr val="tx2">
                    <a:lumMod val="50000"/>
                  </a:schemeClr>
                </a:solidFill>
              </a:rPr>
              <a:t>Ivanovich’s</a:t>
            </a:r>
            <a:r>
              <a:rPr lang="en-US" sz="4700" dirty="0" smtClean="0">
                <a:solidFill>
                  <a:schemeClr val="tx2">
                    <a:lumMod val="75000"/>
                  </a:schemeClr>
                </a:solidFill>
              </a:rPr>
              <a:t> bowl </a:t>
            </a:r>
            <a:r>
              <a:rPr lang="en-US" sz="4700" dirty="0" smtClean="0"/>
              <a:t>is </a:t>
            </a:r>
            <a:r>
              <a:rPr lang="en-US" sz="4700" dirty="0" smtClean="0">
                <a:solidFill>
                  <a:srgbClr val="C00000"/>
                </a:solidFill>
              </a:rPr>
              <a:t>tasty. </a:t>
            </a:r>
            <a:r>
              <a:rPr lang="en-US" sz="4700" dirty="0" err="1" smtClean="0">
                <a:solidFill>
                  <a:schemeClr val="tx2">
                    <a:lumMod val="50000"/>
                  </a:schemeClr>
                </a:solidFill>
              </a:rPr>
              <a:t>Nastasya</a:t>
            </a:r>
            <a:r>
              <a:rPr lang="en-US" sz="47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4700" dirty="0" err="1" smtClean="0">
                <a:solidFill>
                  <a:schemeClr val="tx2">
                    <a:lumMod val="50000"/>
                  </a:schemeClr>
                </a:solidFill>
              </a:rPr>
              <a:t>Petrovna’s</a:t>
            </a:r>
            <a:r>
              <a:rPr lang="en-US" sz="4700" dirty="0" smtClean="0">
                <a:solidFill>
                  <a:schemeClr val="tx2">
                    <a:lumMod val="50000"/>
                  </a:schemeClr>
                </a:solidFill>
              </a:rPr>
              <a:t> porridge</a:t>
            </a:r>
            <a:r>
              <a:rPr lang="en-US" sz="4700" dirty="0" smtClean="0"/>
              <a:t> is </a:t>
            </a:r>
            <a:r>
              <a:rPr lang="en-US" sz="4700" dirty="0" smtClean="0">
                <a:solidFill>
                  <a:srgbClr val="C00000"/>
                </a:solidFill>
              </a:rPr>
              <a:t>(tasty) </a:t>
            </a:r>
            <a:r>
              <a:rPr lang="en-US" sz="4700" dirty="0" smtClean="0"/>
              <a:t>than </a:t>
            </a:r>
            <a:r>
              <a:rPr lang="en-US" sz="4700" dirty="0" err="1" smtClean="0">
                <a:solidFill>
                  <a:schemeClr val="tx2">
                    <a:lumMod val="50000"/>
                  </a:schemeClr>
                </a:solidFill>
              </a:rPr>
              <a:t>Michail</a:t>
            </a:r>
            <a:r>
              <a:rPr lang="en-US" sz="47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4700" dirty="0" err="1" smtClean="0">
                <a:solidFill>
                  <a:schemeClr val="tx2">
                    <a:lumMod val="50000"/>
                  </a:schemeClr>
                </a:solidFill>
              </a:rPr>
              <a:t>Ivanovich’s</a:t>
            </a:r>
            <a:r>
              <a:rPr lang="en-US" sz="4700" dirty="0" smtClean="0">
                <a:solidFill>
                  <a:schemeClr val="tx2">
                    <a:lumMod val="50000"/>
                  </a:schemeClr>
                </a:solidFill>
              </a:rPr>
              <a:t> porridge</a:t>
            </a:r>
            <a:r>
              <a:rPr lang="en-US" sz="4700" dirty="0" smtClean="0"/>
              <a:t> But </a:t>
            </a:r>
            <a:r>
              <a:rPr lang="en-US" sz="4700" dirty="0" err="1" smtClean="0">
                <a:solidFill>
                  <a:schemeClr val="tx2">
                    <a:lumMod val="50000"/>
                  </a:schemeClr>
                </a:solidFill>
              </a:rPr>
              <a:t>Mishutka’s</a:t>
            </a:r>
            <a:r>
              <a:rPr lang="en-US" sz="4700" dirty="0" smtClean="0">
                <a:solidFill>
                  <a:schemeClr val="tx2">
                    <a:lumMod val="50000"/>
                  </a:schemeClr>
                </a:solidFill>
              </a:rPr>
              <a:t> porridge </a:t>
            </a:r>
            <a:r>
              <a:rPr lang="en-US" sz="4700" dirty="0" smtClean="0"/>
              <a:t>is the</a:t>
            </a:r>
            <a:r>
              <a:rPr lang="en-US" sz="4700" dirty="0" smtClean="0">
                <a:solidFill>
                  <a:srgbClr val="C00000"/>
                </a:solidFill>
              </a:rPr>
              <a:t> (tasty). </a:t>
            </a:r>
            <a:endParaRPr lang="ru-RU" sz="47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</TotalTime>
  <Words>923</Words>
  <Application>Microsoft Office PowerPoint</Application>
  <PresentationFormat>Экран (4:3)</PresentationFormat>
  <Paragraphs>61</Paragraphs>
  <Slides>22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Тема Office</vt:lpstr>
      <vt:lpstr>.</vt:lpstr>
      <vt:lpstr>English Proverbs</vt:lpstr>
      <vt:lpstr>Правила правописания</vt:lpstr>
      <vt:lpstr>“ Three Bears”</vt:lpstr>
      <vt:lpstr>Слайд 5</vt:lpstr>
      <vt:lpstr>The bears’ house</vt:lpstr>
      <vt:lpstr>Слайд 7</vt:lpstr>
      <vt:lpstr>This is a dining room.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In the bedroom there are three beds. </vt:lpstr>
      <vt:lpstr>Слайд 17</vt:lpstr>
      <vt:lpstr>Слайд 18</vt:lpstr>
      <vt:lpstr>Слайд 19</vt:lpstr>
      <vt:lpstr>Слайд 20</vt:lpstr>
      <vt:lpstr>Степени сравнения прилагательных. Degrees of comparison. </vt:lpstr>
      <vt:lpstr>Good for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.</dc:title>
  <dc:creator>ТАТЬЯНА</dc:creator>
  <cp:lastModifiedBy>Рената Сафиуллина</cp:lastModifiedBy>
  <cp:revision>19</cp:revision>
  <dcterms:created xsi:type="dcterms:W3CDTF">2011-05-18T21:02:17Z</dcterms:created>
  <dcterms:modified xsi:type="dcterms:W3CDTF">2013-09-26T12:02:22Z</dcterms:modified>
</cp:coreProperties>
</file>