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>
                <a:solidFill>
                  <a:srgbClr val="00B050"/>
                </a:solidFill>
              </a:rPr>
              <a:t>Days of the week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Guess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The second month of the year</a:t>
            </a:r>
          </a:p>
          <a:p>
            <a:r>
              <a:rPr lang="en-US" sz="2800" dirty="0" smtClean="0"/>
              <a:t>The Christmas month</a:t>
            </a:r>
          </a:p>
          <a:p>
            <a:r>
              <a:rPr lang="en-US" sz="2800" dirty="0" smtClean="0"/>
              <a:t>The month before May</a:t>
            </a:r>
          </a:p>
          <a:p>
            <a:r>
              <a:rPr lang="en-US" sz="2800" dirty="0" smtClean="0"/>
              <a:t>The month after October</a:t>
            </a:r>
          </a:p>
          <a:p>
            <a:r>
              <a:rPr lang="en-US" sz="2800" dirty="0" smtClean="0"/>
              <a:t>The ninth  month </a:t>
            </a:r>
          </a:p>
          <a:p>
            <a:r>
              <a:rPr lang="en-US" sz="2800" dirty="0" smtClean="0"/>
              <a:t>The fifth  month </a:t>
            </a:r>
          </a:p>
          <a:p>
            <a:r>
              <a:rPr lang="en-US" sz="2800" dirty="0" smtClean="0"/>
              <a:t>The month after June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400" dirty="0" smtClean="0"/>
              <a:t>The month before April</a:t>
            </a:r>
          </a:p>
          <a:p>
            <a:r>
              <a:rPr lang="en-US" sz="2400" dirty="0" smtClean="0"/>
              <a:t>The beginning of the year</a:t>
            </a:r>
          </a:p>
          <a:p>
            <a:r>
              <a:rPr lang="en-US" sz="2400" dirty="0" smtClean="0"/>
              <a:t>The eighth  month </a:t>
            </a:r>
          </a:p>
          <a:p>
            <a:r>
              <a:rPr lang="en-US" sz="2400" dirty="0" smtClean="0"/>
              <a:t>The month before November</a:t>
            </a:r>
          </a:p>
          <a:p>
            <a:r>
              <a:rPr lang="en-US" sz="2400" dirty="0" smtClean="0"/>
              <a:t>The sixth  month </a:t>
            </a: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the date?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17/08</a:t>
            </a:r>
          </a:p>
          <a:p>
            <a:r>
              <a:rPr lang="en-US" sz="4000" dirty="0" smtClean="0"/>
              <a:t>02/12</a:t>
            </a:r>
          </a:p>
          <a:p>
            <a:r>
              <a:rPr lang="en-US" sz="4000" dirty="0" smtClean="0"/>
              <a:t>03/06</a:t>
            </a:r>
          </a:p>
          <a:p>
            <a:r>
              <a:rPr lang="en-US" sz="4000" dirty="0" smtClean="0"/>
              <a:t>01/01</a:t>
            </a:r>
          </a:p>
          <a:p>
            <a:r>
              <a:rPr lang="en-US" sz="4000" dirty="0" smtClean="0"/>
              <a:t>29/10</a:t>
            </a:r>
          </a:p>
          <a:p>
            <a:r>
              <a:rPr lang="en-US" sz="4000" dirty="0" smtClean="0"/>
              <a:t>01/01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05/11</a:t>
            </a:r>
          </a:p>
          <a:p>
            <a:r>
              <a:rPr lang="en-US" sz="4000" dirty="0" smtClean="0"/>
              <a:t>12/03</a:t>
            </a:r>
          </a:p>
          <a:p>
            <a:r>
              <a:rPr lang="en-US" sz="4000" dirty="0" smtClean="0"/>
              <a:t>14/02</a:t>
            </a:r>
          </a:p>
          <a:p>
            <a:r>
              <a:rPr lang="en-US" sz="4000" dirty="0" smtClean="0"/>
              <a:t>23/08</a:t>
            </a:r>
          </a:p>
          <a:p>
            <a:r>
              <a:rPr lang="en-US" sz="4000" dirty="0" smtClean="0"/>
              <a:t>02/06</a:t>
            </a:r>
          </a:p>
          <a:p>
            <a:r>
              <a:rPr lang="en-US" sz="4000" dirty="0" smtClean="0"/>
              <a:t>13/03</a:t>
            </a:r>
            <a:endParaRPr lang="ru-RU" sz="4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time is it?</a:t>
            </a:r>
            <a:endParaRPr lang="ru-RU" dirty="0"/>
          </a:p>
        </p:txBody>
      </p:sp>
      <p:pic>
        <p:nvPicPr>
          <p:cNvPr id="1026" name="Picture 2" descr="C:\Users\Наташа\Downloads\015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7281" y="1935163"/>
            <a:ext cx="4389437" cy="4389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time is it?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4000" dirty="0" smtClean="0"/>
              <a:t>O'clock</a:t>
            </a:r>
          </a:p>
          <a:p>
            <a:r>
              <a:rPr lang="en-US" sz="4000" dirty="0" smtClean="0"/>
              <a:t>To</a:t>
            </a:r>
            <a:endParaRPr lang="ru-RU" sz="4000" dirty="0" smtClean="0"/>
          </a:p>
          <a:p>
            <a:r>
              <a:rPr lang="en-US" sz="4000" dirty="0" smtClean="0"/>
              <a:t>Past</a:t>
            </a:r>
          </a:p>
          <a:p>
            <a:r>
              <a:rPr lang="en-US" sz="4000" dirty="0" smtClean="0"/>
              <a:t>Half</a:t>
            </a:r>
          </a:p>
          <a:p>
            <a:r>
              <a:rPr lang="en-US" sz="4000" dirty="0" smtClean="0"/>
              <a:t>A quarter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Час</a:t>
            </a:r>
          </a:p>
          <a:p>
            <a:r>
              <a:rPr lang="ru-RU" sz="4000" dirty="0" smtClean="0"/>
              <a:t>Соответствует «без»</a:t>
            </a:r>
          </a:p>
          <a:p>
            <a:r>
              <a:rPr lang="ru-RU" sz="4000" dirty="0" smtClean="0"/>
              <a:t>После</a:t>
            </a:r>
          </a:p>
          <a:p>
            <a:r>
              <a:rPr lang="ru-RU" sz="4000" dirty="0" smtClean="0"/>
              <a:t>Половина</a:t>
            </a:r>
          </a:p>
          <a:p>
            <a:r>
              <a:rPr lang="ru-RU" sz="4000" dirty="0" smtClean="0"/>
              <a:t>четверть</a:t>
            </a:r>
            <a:endParaRPr lang="ru-RU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</a:t>
            </a:r>
            <a:r>
              <a:rPr lang="en-US" dirty="0" smtClean="0"/>
              <a:t>repositions of time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At </a:t>
            </a:r>
            <a:r>
              <a:rPr lang="en-US" dirty="0" smtClean="0"/>
              <a:t>      3 o'clock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At</a:t>
            </a:r>
            <a:r>
              <a:rPr lang="en-US" dirty="0" smtClean="0"/>
              <a:t> night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At</a:t>
            </a:r>
            <a:r>
              <a:rPr lang="en-US" dirty="0" smtClean="0"/>
              <a:t> the weekend            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On</a:t>
            </a:r>
            <a:r>
              <a:rPr lang="en-US" dirty="0" smtClean="0"/>
              <a:t> Monday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On </a:t>
            </a:r>
            <a:r>
              <a:rPr lang="en-US" dirty="0" smtClean="0"/>
              <a:t>the 6</a:t>
            </a:r>
            <a:r>
              <a:rPr lang="en-US" baseline="30000" dirty="0" smtClean="0"/>
              <a:t>th</a:t>
            </a:r>
            <a:r>
              <a:rPr lang="en-US" dirty="0" smtClean="0"/>
              <a:t> of June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</a:t>
            </a:r>
            <a:r>
              <a:rPr lang="en-US" dirty="0" smtClean="0"/>
              <a:t> April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</a:t>
            </a:r>
            <a:r>
              <a:rPr lang="en-US" dirty="0" smtClean="0"/>
              <a:t> Summer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</a:t>
            </a:r>
            <a:r>
              <a:rPr lang="en-US" dirty="0" smtClean="0"/>
              <a:t> 1923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</a:t>
            </a:r>
            <a:r>
              <a:rPr lang="en-US" dirty="0" smtClean="0"/>
              <a:t> the morning, </a:t>
            </a:r>
            <a:r>
              <a:rPr lang="en-US" dirty="0" smtClean="0">
                <a:solidFill>
                  <a:srgbClr val="FF0000"/>
                </a:solidFill>
              </a:rPr>
              <a:t>in</a:t>
            </a:r>
            <a:r>
              <a:rPr lang="en-US" dirty="0" smtClean="0"/>
              <a:t> the evening, </a:t>
            </a:r>
            <a:r>
              <a:rPr lang="en-US" dirty="0" smtClean="0">
                <a:solidFill>
                  <a:srgbClr val="FF0000"/>
                </a:solidFill>
              </a:rPr>
              <a:t>in</a:t>
            </a:r>
            <a:r>
              <a:rPr lang="en-US" dirty="0" smtClean="0"/>
              <a:t> the afternoon.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Homework</a:t>
            </a:r>
            <a:endParaRPr lang="ru-RU" sz="3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W.b</a:t>
            </a:r>
            <a:r>
              <a:rPr lang="en-US" sz="3600" dirty="0" smtClean="0"/>
              <a:t>. p.11 ex. </a:t>
            </a:r>
            <a:r>
              <a:rPr lang="en-US" sz="3600" dirty="0" smtClean="0"/>
              <a:t>3,5.</a:t>
            </a:r>
            <a:endParaRPr lang="en-US" sz="3600" dirty="0" smtClean="0"/>
          </a:p>
          <a:p>
            <a:r>
              <a:rPr lang="en-US" sz="3600" dirty="0" smtClean="0"/>
              <a:t>Words module 2a</a:t>
            </a:r>
            <a:endParaRPr lang="ru-RU" sz="3600" dirty="0"/>
          </a:p>
        </p:txBody>
      </p:sp>
      <p:pic>
        <p:nvPicPr>
          <p:cNvPr id="8195" name="Picture 3" descr="C:\Users\Наташа\Downloads\fbd694d840a8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9158" b="9158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Put the letters in right order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000" dirty="0" err="1" smtClean="0"/>
              <a:t>yadnoM</a:t>
            </a: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esTuyad</a:t>
            </a: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nesddWeny</a:t>
            </a: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Synaud</a:t>
            </a: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driFya</a:t>
            </a: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hyauTrsd</a:t>
            </a:r>
            <a:endParaRPr lang="en-US" sz="4000" dirty="0" smtClean="0"/>
          </a:p>
          <a:p>
            <a:pPr>
              <a:buNone/>
            </a:pPr>
            <a:r>
              <a:rPr lang="en-US" sz="4000" dirty="0" err="1" smtClean="0"/>
              <a:t>rdSauaty</a:t>
            </a:r>
            <a:endParaRPr lang="en-US" sz="4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Days of the week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</a:p>
          <a:p>
            <a:r>
              <a:rPr lang="en-US" dirty="0" smtClean="0"/>
              <a:t>Tuesday</a:t>
            </a:r>
          </a:p>
          <a:p>
            <a:r>
              <a:rPr lang="en-US" dirty="0" smtClean="0"/>
              <a:t>Wednesday</a:t>
            </a:r>
          </a:p>
          <a:p>
            <a:r>
              <a:rPr lang="en-US" dirty="0" smtClean="0"/>
              <a:t>Thursday                </a:t>
            </a:r>
          </a:p>
          <a:p>
            <a:r>
              <a:rPr lang="en-US" dirty="0" smtClean="0"/>
              <a:t>Friday                          </a:t>
            </a:r>
          </a:p>
          <a:p>
            <a:r>
              <a:rPr lang="en-US" dirty="0" smtClean="0"/>
              <a:t>Saturday</a:t>
            </a:r>
          </a:p>
          <a:p>
            <a:r>
              <a:rPr lang="en-US" dirty="0" smtClean="0"/>
              <a:t>Sunday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таша\Downloads\99759804_large_ProgrammaakcijpodnyamnedeliotrestoranaServiz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250" y="1076325"/>
            <a:ext cx="6667500" cy="4705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Ordinal numbers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One</a:t>
            </a:r>
          </a:p>
          <a:p>
            <a:r>
              <a:rPr lang="en-US" sz="7200" dirty="0" smtClean="0"/>
              <a:t>Two</a:t>
            </a:r>
          </a:p>
          <a:p>
            <a:r>
              <a:rPr lang="en-US" sz="7200" dirty="0" smtClean="0"/>
              <a:t>Three</a:t>
            </a:r>
            <a:endParaRPr lang="ru-RU" sz="7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First</a:t>
            </a:r>
          </a:p>
          <a:p>
            <a:r>
              <a:rPr lang="en-US" sz="7200" dirty="0" smtClean="0"/>
              <a:t>Second</a:t>
            </a:r>
          </a:p>
          <a:p>
            <a:r>
              <a:rPr lang="en-US" sz="7200" dirty="0" smtClean="0"/>
              <a:t>Third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B050"/>
                </a:solidFill>
              </a:rPr>
              <a:t>Spring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March</a:t>
            </a:r>
          </a:p>
          <a:p>
            <a:r>
              <a:rPr lang="en-US" sz="6600" dirty="0" smtClean="0"/>
              <a:t>April</a:t>
            </a:r>
          </a:p>
          <a:p>
            <a:r>
              <a:rPr lang="en-US" sz="6600" dirty="0" smtClean="0"/>
              <a:t>May</a:t>
            </a:r>
            <a:endParaRPr lang="ru-RU" sz="6600" dirty="0"/>
          </a:p>
        </p:txBody>
      </p:sp>
      <p:pic>
        <p:nvPicPr>
          <p:cNvPr id="5122" name="Picture 2" descr="C:\Users\Наташа\Downloads\99606882_large_2835161_dbd1cb0eea7a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575050" y="2045493"/>
            <a:ext cx="5111750" cy="3833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rgbClr val="FF0000"/>
                </a:solidFill>
              </a:rPr>
              <a:t>Autumn</a:t>
            </a:r>
            <a:br>
              <a:rPr lang="en-US" sz="6000" dirty="0" smtClean="0">
                <a:solidFill>
                  <a:srgbClr val="FF0000"/>
                </a:solidFill>
              </a:rPr>
            </a:b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990000"/>
                </a:solidFill>
              </a:rPr>
              <a:t>September</a:t>
            </a:r>
          </a:p>
          <a:p>
            <a:r>
              <a:rPr lang="en-US" sz="3600" dirty="0" smtClean="0">
                <a:solidFill>
                  <a:srgbClr val="990000"/>
                </a:solidFill>
              </a:rPr>
              <a:t>October</a:t>
            </a:r>
          </a:p>
          <a:p>
            <a:r>
              <a:rPr lang="en-US" sz="3600" dirty="0" smtClean="0">
                <a:solidFill>
                  <a:srgbClr val="990000"/>
                </a:solidFill>
              </a:rPr>
              <a:t>November</a:t>
            </a:r>
            <a:endParaRPr lang="ru-RU" sz="3600" dirty="0">
              <a:solidFill>
                <a:srgbClr val="99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4098" name="Picture 2" descr="C:\Users\Наташа\Downloads\EoilhMM9x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394520"/>
            <a:ext cx="5544616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/>
              <a:t>Winter</a:t>
            </a:r>
            <a:endParaRPr lang="ru-RU" sz="7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December</a:t>
            </a:r>
            <a:endParaRPr lang="ru-RU" sz="4000" dirty="0" smtClean="0"/>
          </a:p>
          <a:p>
            <a:r>
              <a:rPr lang="en-US" sz="4000" dirty="0" smtClean="0"/>
              <a:t>January</a:t>
            </a:r>
          </a:p>
          <a:p>
            <a:r>
              <a:rPr lang="en-US" sz="4000" dirty="0" smtClean="0"/>
              <a:t>February</a:t>
            </a:r>
          </a:p>
        </p:txBody>
      </p:sp>
      <p:pic>
        <p:nvPicPr>
          <p:cNvPr id="6146" name="Picture 2" descr="C:\Users\Наташа\Downloads\14ac0e53e4c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575050" y="1917700"/>
            <a:ext cx="5111750" cy="408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Summer</a:t>
            </a:r>
            <a:endParaRPr lang="ru-RU" sz="6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June</a:t>
            </a:r>
          </a:p>
          <a:p>
            <a:r>
              <a:rPr lang="en-US" sz="6000" dirty="0" smtClean="0"/>
              <a:t>July</a:t>
            </a:r>
          </a:p>
          <a:p>
            <a:r>
              <a:rPr lang="en-US" sz="6000" dirty="0" smtClean="0"/>
              <a:t>August</a:t>
            </a:r>
            <a:endParaRPr lang="ru-RU" sz="6000" dirty="0"/>
          </a:p>
        </p:txBody>
      </p:sp>
      <p:pic>
        <p:nvPicPr>
          <p:cNvPr id="7170" name="Picture 2" descr="C:\Users\Наташа\Downloads\0b2035394e8c10722d2d536b821a6cac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575050" y="2045493"/>
            <a:ext cx="5111750" cy="3833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187</Words>
  <Application>Microsoft Office PowerPoint</Application>
  <PresentationFormat>Экран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Days of the week</vt:lpstr>
      <vt:lpstr>Put the letters in right order</vt:lpstr>
      <vt:lpstr>Days of the week</vt:lpstr>
      <vt:lpstr>Слайд 4</vt:lpstr>
      <vt:lpstr>Ordinal numbers</vt:lpstr>
      <vt:lpstr>Spring</vt:lpstr>
      <vt:lpstr>Autumn </vt:lpstr>
      <vt:lpstr>Winter</vt:lpstr>
      <vt:lpstr>Summer</vt:lpstr>
      <vt:lpstr>Guess</vt:lpstr>
      <vt:lpstr>What's the date?</vt:lpstr>
      <vt:lpstr>What time is it?</vt:lpstr>
      <vt:lpstr>What time is it?</vt:lpstr>
      <vt:lpstr>Рrepositions of time</vt:lpstr>
      <vt:lpstr>Homework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Days of the week</dc:title>
  <dc:creator>Наташа</dc:creator>
  <cp:lastModifiedBy>Наташа</cp:lastModifiedBy>
  <cp:revision>19</cp:revision>
  <dcterms:created xsi:type="dcterms:W3CDTF">2013-09-25T12:21:47Z</dcterms:created>
  <dcterms:modified xsi:type="dcterms:W3CDTF">2013-09-26T12:20:50Z</dcterms:modified>
</cp:coreProperties>
</file>