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2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D900-466A-4918-9A60-015214172B2C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B08B-6027-4952-8C4C-0BC525217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D900-466A-4918-9A60-015214172B2C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B08B-6027-4952-8C4C-0BC525217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D900-466A-4918-9A60-015214172B2C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B08B-6027-4952-8C4C-0BC525217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D900-466A-4918-9A60-015214172B2C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B08B-6027-4952-8C4C-0BC525217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D900-466A-4918-9A60-015214172B2C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B08B-6027-4952-8C4C-0BC525217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D900-466A-4918-9A60-015214172B2C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B08B-6027-4952-8C4C-0BC525217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D900-466A-4918-9A60-015214172B2C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B08B-6027-4952-8C4C-0BC525217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D900-466A-4918-9A60-015214172B2C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B08B-6027-4952-8C4C-0BC525217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D900-466A-4918-9A60-015214172B2C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B08B-6027-4952-8C4C-0BC525217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D900-466A-4918-9A60-015214172B2C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B08B-6027-4952-8C4C-0BC525217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D900-466A-4918-9A60-015214172B2C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B08B-6027-4952-8C4C-0BC525217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2D900-466A-4918-9A60-015214172B2C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AB08B-6027-4952-8C4C-0BC525217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Участие в городском турнире</a:t>
            </a:r>
            <a:r>
              <a:rPr lang="ru-RU" sz="3600" dirty="0" smtClean="0"/>
              <a:t>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Выступление </a:t>
            </a:r>
            <a:r>
              <a:rPr lang="ru-RU" sz="3600" dirty="0" err="1" smtClean="0"/>
              <a:t>Котюковой</a:t>
            </a:r>
            <a:r>
              <a:rPr lang="ru-RU" sz="3600" dirty="0" smtClean="0"/>
              <a:t> Татьяны, </a:t>
            </a:r>
            <a:r>
              <a:rPr lang="ru-RU" sz="3600" dirty="0" err="1" smtClean="0"/>
              <a:t>Лебеденко</a:t>
            </a:r>
            <a:r>
              <a:rPr lang="ru-RU" sz="3600" dirty="0" smtClean="0"/>
              <a:t> </a:t>
            </a:r>
            <a:r>
              <a:rPr lang="ru-RU" sz="3600" dirty="0" smtClean="0"/>
              <a:t>Ярослава.</a:t>
            </a:r>
            <a:endParaRPr lang="ru-RU" sz="3600" dirty="0"/>
          </a:p>
        </p:txBody>
      </p:sp>
      <p:pic>
        <p:nvPicPr>
          <p:cNvPr id="1026" name="Picture 2" descr="F:\сайт\фото\20160205_1406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00200"/>
            <a:ext cx="8064895" cy="49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Турнир «Мой любимый город - Бахчисарай»</a:t>
            </a:r>
            <a:br>
              <a:rPr lang="ru-RU" sz="3600" dirty="0" smtClean="0"/>
            </a:br>
            <a:r>
              <a:rPr lang="ru-RU" sz="3600" dirty="0" smtClean="0"/>
              <a:t>Работа в группе.</a:t>
            </a:r>
            <a:endParaRPr lang="ru-RU" sz="3600" dirty="0"/>
          </a:p>
        </p:txBody>
      </p:sp>
      <p:pic>
        <p:nvPicPr>
          <p:cNvPr id="2050" name="Picture 2" descr="F:\сайт\фото\20160205_1408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00200"/>
            <a:ext cx="7632847" cy="4853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нас 2 место в турнире.</a:t>
            </a:r>
            <a:endParaRPr lang="ru-RU" dirty="0"/>
          </a:p>
        </p:txBody>
      </p:sp>
      <p:pic>
        <p:nvPicPr>
          <p:cNvPr id="1026" name="Picture 2" descr="C:\Users\Александр\Desktop\школа 16\20160205_144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8136903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Инструктаж перед конкурсом</a:t>
            </a:r>
            <a:br>
              <a:rPr lang="ru-RU" sz="3600" dirty="0" smtClean="0"/>
            </a:br>
            <a:r>
              <a:rPr lang="ru-RU" sz="3600" dirty="0" smtClean="0"/>
              <a:t>«Юный зоолог».</a:t>
            </a:r>
            <a:endParaRPr lang="ru-RU" sz="3600" dirty="0"/>
          </a:p>
        </p:txBody>
      </p:sp>
      <p:pic>
        <p:nvPicPr>
          <p:cNvPr id="3074" name="Picture 2" descr="F:\сайт\фото\20160326_1002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00200"/>
            <a:ext cx="7344815" cy="49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Наша команда заняла третье место.</a:t>
            </a:r>
            <a:br>
              <a:rPr lang="ru-RU" sz="2400" dirty="0" smtClean="0"/>
            </a:br>
            <a:r>
              <a:rPr lang="ru-RU" sz="2400" dirty="0" smtClean="0"/>
              <a:t>Призовые места в олимпиаде у Крысина Данила и Юнусовой </a:t>
            </a:r>
            <a:r>
              <a:rPr lang="ru-RU" sz="2400" dirty="0" err="1" smtClean="0"/>
              <a:t>Надие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Picture 2" descr="F:\сайт\фото\20160326_1206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776863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29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Участие в городском турнире. Выступление Котюковой Татьяны, Лебеденко Ярослава.</vt:lpstr>
      <vt:lpstr>Турнир «Мой любимый город - Бахчисарай» Работа в группе.</vt:lpstr>
      <vt:lpstr>У нас 2 место в турнире.</vt:lpstr>
      <vt:lpstr>Инструктаж перед конкурсом «Юный зоолог».</vt:lpstr>
      <vt:lpstr>Наша команда заняла третье место. Призовые места в олимпиаде у Крысина Данила и Юнусовой Надие.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в городском турнире. 2 место. Котюкова Татьяна, Лебеденко Ярослав.</dc:title>
  <dc:creator>Александр</dc:creator>
  <cp:lastModifiedBy>Александр</cp:lastModifiedBy>
  <cp:revision>2</cp:revision>
  <dcterms:created xsi:type="dcterms:W3CDTF">2016-11-01T14:03:34Z</dcterms:created>
  <dcterms:modified xsi:type="dcterms:W3CDTF">2016-11-01T14:22:30Z</dcterms:modified>
</cp:coreProperties>
</file>