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9"/>
  </p:notesMasterIdLst>
  <p:sldIdLst>
    <p:sldId id="305" r:id="rId2"/>
    <p:sldId id="314" r:id="rId3"/>
    <p:sldId id="304" r:id="rId4"/>
    <p:sldId id="320" r:id="rId5"/>
    <p:sldId id="324" r:id="rId6"/>
    <p:sldId id="326" r:id="rId7"/>
    <p:sldId id="307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09B7"/>
    <a:srgbClr val="CC00FF"/>
    <a:srgbClr val="FF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86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74FABE-9F71-4FFB-BAEB-F4F8AE8E309E}" type="datetimeFigureOut">
              <a:rPr lang="ru-RU" smtClean="0"/>
              <a:pPr/>
              <a:t>11.02.2017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C96F32-1DCB-437A-877C-427140D7C1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9094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11.02.2017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4224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11.02.2017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8405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11.02.2017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4692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11.02.2017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1931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11.02.2017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5253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11.02.2017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2979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11.02.2017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5449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11.02.2017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5212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11.02.2017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1181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11.02.2017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0749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11.02.2017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4157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1250">
              <a:schemeClr val="accent2">
                <a:lumMod val="60000"/>
                <a:lumOff val="40000"/>
              </a:schemeClr>
            </a:gs>
            <a:gs pos="37917">
              <a:schemeClr val="accent3">
                <a:lumMod val="40000"/>
                <a:lumOff val="60000"/>
              </a:schemeClr>
            </a:gs>
            <a:gs pos="7900">
              <a:schemeClr val="accent4"/>
            </a:gs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11.02.2017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2228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412776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IT’S FUN!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3071810"/>
            <a:ext cx="6400800" cy="1473200"/>
          </a:xfrm>
        </p:spPr>
        <p:txBody>
          <a:bodyPr/>
          <a:lstStyle/>
          <a:p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Module 7с</a:t>
            </a:r>
            <a:endParaRPr lang="ru-RU" sz="3600" dirty="0" smtClean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4514" y="1854267"/>
            <a:ext cx="829784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002060"/>
                </a:solidFill>
              </a:rPr>
              <a:t>PRONUNCIATION: </a:t>
            </a:r>
          </a:p>
          <a:p>
            <a:pPr algn="ctr"/>
            <a:r>
              <a:rPr lang="en-US" sz="3600" dirty="0" smtClean="0">
                <a:solidFill>
                  <a:srgbClr val="002060"/>
                </a:solidFill>
              </a:rPr>
              <a:t>/</a:t>
            </a:r>
            <a:r>
              <a:rPr lang="en-US" sz="3600" dirty="0" err="1" smtClean="0">
                <a:solidFill>
                  <a:srgbClr val="002060"/>
                </a:solidFill>
              </a:rPr>
              <a:t>Ow</a:t>
            </a:r>
            <a:r>
              <a:rPr lang="en-US" sz="3600" dirty="0" smtClean="0">
                <a:solidFill>
                  <a:srgbClr val="002060"/>
                </a:solidFill>
              </a:rPr>
              <a:t>/, /</a:t>
            </a:r>
            <a:r>
              <a:rPr lang="en-US" sz="3600" dirty="0" err="1" smtClean="0">
                <a:solidFill>
                  <a:srgbClr val="002060"/>
                </a:solidFill>
              </a:rPr>
              <a:t>uo</a:t>
            </a:r>
            <a:r>
              <a:rPr lang="en-US" sz="3600" dirty="0" smtClean="0">
                <a:solidFill>
                  <a:srgbClr val="002060"/>
                </a:solidFill>
              </a:rPr>
              <a:t>/- brown, blouse, </a:t>
            </a:r>
            <a:r>
              <a:rPr lang="en-US" sz="3600" dirty="0" err="1" smtClean="0">
                <a:solidFill>
                  <a:srgbClr val="002060"/>
                </a:solidFill>
              </a:rPr>
              <a:t>down,now</a:t>
            </a:r>
            <a:r>
              <a:rPr lang="en-US" sz="3600" dirty="0" smtClean="0">
                <a:solidFill>
                  <a:srgbClr val="002060"/>
                </a:solidFill>
              </a:rPr>
              <a:t>, out.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90933" y="128593"/>
            <a:ext cx="2194190" cy="7540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4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Warm-up</a:t>
            </a:r>
            <a:endParaRPr lang="en-US" sz="4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94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332656"/>
            <a:ext cx="6480720" cy="577626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14000"/>
              </a:lnSpc>
            </a:pPr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sz="3200" b="1" i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Whether the weather be fine, </a:t>
            </a:r>
            <a:br>
              <a:rPr lang="en-US" sz="3200" b="1" i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i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 whether the weather be not, </a:t>
            </a:r>
            <a:br>
              <a:rPr lang="en-US" sz="3200" b="1" i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i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Whether the weather be cold,</a:t>
            </a:r>
            <a:br>
              <a:rPr lang="en-US" sz="3200" b="1" i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i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 whether the weather be hot,</a:t>
            </a:r>
            <a:br>
              <a:rPr lang="en-US" sz="3200" b="1" i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i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b="1" i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i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We'll weather the weather</a:t>
            </a:r>
            <a:br>
              <a:rPr lang="en-US" sz="3200" b="1" i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i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Whatever the weather, </a:t>
            </a:r>
            <a:br>
              <a:rPr lang="en-US" sz="3200" b="1" i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i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Whether we like it or not! </a:t>
            </a:r>
            <a:br>
              <a:rPr lang="en-US" sz="3200" b="1" i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i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b="1" i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b="1" i="1" spc="5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90933" y="128593"/>
            <a:ext cx="2194190" cy="7540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4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Warm-up</a:t>
            </a:r>
            <a:endParaRPr lang="en-US" sz="4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831" y="869860"/>
            <a:ext cx="883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7818" y="1810366"/>
            <a:ext cx="7515225" cy="353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0349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940265"/>
            <a:ext cx="8382288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7955" y="1396115"/>
            <a:ext cx="4865031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Segoe Script" pitchFamily="34" charset="0"/>
              </a:rPr>
              <a:t>Dear Anna,</a:t>
            </a:r>
          </a:p>
          <a:p>
            <a:r>
              <a:rPr lang="en-US" sz="2000" dirty="0" smtClean="0">
                <a:latin typeface="Segoe Script" pitchFamily="34" charset="0"/>
              </a:rPr>
              <a:t>How are you? </a:t>
            </a:r>
          </a:p>
          <a:p>
            <a:r>
              <a:rPr lang="en-US" sz="2000" dirty="0" smtClean="0">
                <a:latin typeface="Segoe Script" pitchFamily="34" charset="0"/>
              </a:rPr>
              <a:t>I’m having …… here in sunny </a:t>
            </a:r>
            <a:r>
              <a:rPr lang="en-US" sz="2000" dirty="0" err="1" smtClean="0">
                <a:latin typeface="Segoe Script" pitchFamily="34" charset="0"/>
              </a:rPr>
              <a:t>Anapa</a:t>
            </a:r>
            <a:r>
              <a:rPr lang="en-US" sz="2000" dirty="0" smtClean="0">
                <a:latin typeface="Segoe Script" pitchFamily="34" charset="0"/>
              </a:rPr>
              <a:t>. The …… is lovely. The beach is …… but crowded. I go …… every day. My mum and aunt Larisa wake up early ……, have breakfast  and …… all day. …… we go to performances or stay at …… . Then I play with other …… in the yard. …….! I really ……!....... </a:t>
            </a:r>
          </a:p>
          <a:p>
            <a:r>
              <a:rPr lang="en-US" sz="2000" dirty="0" smtClean="0">
                <a:latin typeface="Segoe Script" pitchFamily="34" charset="0"/>
              </a:rPr>
              <a:t>Love,</a:t>
            </a:r>
          </a:p>
          <a:p>
            <a:r>
              <a:rPr lang="en-US" sz="2000" dirty="0" smtClean="0">
                <a:latin typeface="Segoe Script" pitchFamily="34" charset="0"/>
              </a:rPr>
              <a:t>Lena.</a:t>
            </a:r>
            <a:endParaRPr lang="ru-RU" sz="2000" dirty="0">
              <a:latin typeface="Segoe Script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96136" y="4357257"/>
            <a:ext cx="200728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Segoe Script" pitchFamily="34" charset="0"/>
              </a:rPr>
              <a:t>Anna May</a:t>
            </a:r>
          </a:p>
          <a:p>
            <a:r>
              <a:rPr lang="en-US" sz="2000" dirty="0" smtClean="0">
                <a:latin typeface="Segoe Script" pitchFamily="34" charset="0"/>
              </a:rPr>
              <a:t>5, Tolstoy </a:t>
            </a:r>
            <a:r>
              <a:rPr lang="en-US" sz="2000" dirty="0" err="1" smtClean="0">
                <a:latin typeface="Segoe Script" pitchFamily="34" charset="0"/>
              </a:rPr>
              <a:t>Str</a:t>
            </a:r>
            <a:endParaRPr lang="en-US" sz="2000" dirty="0" smtClean="0">
              <a:latin typeface="Segoe Script" pitchFamily="34" charset="0"/>
            </a:endParaRPr>
          </a:p>
          <a:p>
            <a:r>
              <a:rPr lang="en-US" sz="2000" dirty="0" smtClean="0">
                <a:latin typeface="Segoe Script" pitchFamily="34" charset="0"/>
              </a:rPr>
              <a:t>Kazan</a:t>
            </a:r>
          </a:p>
          <a:p>
            <a:r>
              <a:rPr lang="en-US" sz="2000" dirty="0" smtClean="0">
                <a:latin typeface="Segoe Script" pitchFamily="34" charset="0"/>
              </a:rPr>
              <a:t>Russia</a:t>
            </a:r>
            <a:endParaRPr lang="ru-RU" sz="2000" dirty="0">
              <a:latin typeface="Segoe Scrip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4459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ar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51745" y="1814074"/>
            <a:ext cx="1455592" cy="4135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983076"/>
            <a:ext cx="8064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>
                <a:solidFill>
                  <a:srgbClr val="002060"/>
                </a:solidFill>
              </a:rPr>
              <a:t>Look at the picture on the right and complete the sentences (Simple Present or Present Progressive).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5752" y="1844824"/>
            <a:ext cx="69645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/>
              <a:t>This (</a:t>
            </a:r>
            <a:r>
              <a:rPr lang="en-US" sz="2400" dirty="0" smtClean="0"/>
              <a:t>be) __________ Marc</a:t>
            </a:r>
            <a:r>
              <a:rPr lang="en-US" sz="2400" dirty="0"/>
              <a:t>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/>
              <a:t>He (wear) </a:t>
            </a:r>
            <a:r>
              <a:rPr lang="en-US" sz="2400" dirty="0" smtClean="0"/>
              <a:t>__________ a </a:t>
            </a:r>
            <a:r>
              <a:rPr lang="en-US" sz="2400" dirty="0"/>
              <a:t>t-shirt and shorts today.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/>
              <a:t>He (eat) </a:t>
            </a:r>
            <a:r>
              <a:rPr lang="en-US" sz="2400" dirty="0" smtClean="0"/>
              <a:t>_________ an </a:t>
            </a:r>
            <a:r>
              <a:rPr lang="en-US" sz="2400" dirty="0"/>
              <a:t>apple at the moment.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/>
              <a:t>Marc (like) </a:t>
            </a:r>
            <a:r>
              <a:rPr lang="en-US" sz="2400" dirty="0" smtClean="0"/>
              <a:t>__________ fruits </a:t>
            </a:r>
            <a:r>
              <a:rPr lang="en-US" sz="2400" dirty="0"/>
              <a:t>and vegetables.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/>
              <a:t>He (eat) </a:t>
            </a:r>
            <a:r>
              <a:rPr lang="en-US" sz="2400" dirty="0" smtClean="0"/>
              <a:t>__________ some </a:t>
            </a:r>
            <a:r>
              <a:rPr lang="en-US" sz="2400" dirty="0"/>
              <a:t>every day.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/>
              <a:t>Marc (know) </a:t>
            </a:r>
            <a:r>
              <a:rPr lang="en-US" sz="2400" dirty="0" smtClean="0"/>
              <a:t>__________ that </a:t>
            </a:r>
            <a:r>
              <a:rPr lang="en-US" sz="2400" dirty="0"/>
              <a:t>apples (be</a:t>
            </a:r>
            <a:r>
              <a:rPr lang="en-US" sz="2400" dirty="0" smtClean="0"/>
              <a:t>)__________ </a:t>
            </a:r>
            <a:r>
              <a:rPr lang="en-US" sz="2400" dirty="0"/>
              <a:t>good for his health.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95936" y="404664"/>
            <a:ext cx="14360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Exercise 2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123098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91680" y="4149080"/>
            <a:ext cx="5740674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600" b="1" dirty="0" smtClean="0">
                <a:solidFill>
                  <a:srgbClr val="CC00FF"/>
                </a:solidFill>
                <a:latin typeface="AR CARTER" pitchFamily="2" charset="0"/>
              </a:rPr>
              <a:t>Thank you! </a:t>
            </a:r>
          </a:p>
          <a:p>
            <a:pPr algn="ctr"/>
            <a:r>
              <a:rPr lang="en-US" sz="6600" b="1" dirty="0" smtClean="0">
                <a:solidFill>
                  <a:srgbClr val="CC00FF"/>
                </a:solidFill>
                <a:latin typeface="AR CARTER" pitchFamily="2" charset="0"/>
              </a:rPr>
              <a:t>See you later!</a:t>
            </a:r>
            <a:endParaRPr lang="ru-RU" sz="6600" b="1" dirty="0">
              <a:solidFill>
                <a:srgbClr val="CC00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9552" y="638494"/>
            <a:ext cx="813690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Self-preparation:</a:t>
            </a:r>
          </a:p>
          <a:p>
            <a:pPr>
              <a:lnSpc>
                <a:spcPct val="150000"/>
              </a:lnSpc>
            </a:pPr>
            <a:r>
              <a:rPr lang="en-US" sz="2800" b="1" i="1" dirty="0">
                <a:solidFill>
                  <a:srgbClr val="002060"/>
                </a:solidFill>
              </a:rPr>
              <a:t>WB, </a:t>
            </a:r>
            <a:r>
              <a:rPr lang="en-US" sz="2800" b="1" i="1" dirty="0" smtClean="0">
                <a:solidFill>
                  <a:srgbClr val="002060"/>
                </a:solidFill>
              </a:rPr>
              <a:t>ex.1,2 </a:t>
            </a:r>
            <a:r>
              <a:rPr lang="en-US" sz="2800" b="1" i="1" dirty="0">
                <a:solidFill>
                  <a:srgbClr val="002060"/>
                </a:solidFill>
              </a:rPr>
              <a:t>page </a:t>
            </a:r>
            <a:r>
              <a:rPr lang="en-US" sz="2800" b="1" i="1" dirty="0" smtClean="0">
                <a:solidFill>
                  <a:srgbClr val="002060"/>
                </a:solidFill>
              </a:rPr>
              <a:t>55. </a:t>
            </a:r>
          </a:p>
          <a:p>
            <a:pPr>
              <a:lnSpc>
                <a:spcPct val="150000"/>
              </a:lnSpc>
            </a:pPr>
            <a:r>
              <a:rPr lang="ru-RU" sz="2800" b="1" i="1" dirty="0" smtClean="0">
                <a:solidFill>
                  <a:srgbClr val="002060"/>
                </a:solidFill>
              </a:rPr>
              <a:t>Написать открытку по образцу </a:t>
            </a:r>
            <a:r>
              <a:rPr lang="en-US" sz="2800" b="1" i="1" dirty="0" smtClean="0">
                <a:solidFill>
                  <a:srgbClr val="002060"/>
                </a:solidFill>
              </a:rPr>
              <a:t>SB ex.5 page 90.</a:t>
            </a:r>
            <a:endParaRPr lang="en-US" sz="28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7243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2552</TotalTime>
  <Words>214</Words>
  <Application>Microsoft Office PowerPoint</Application>
  <PresentationFormat>Экран (4:3)</PresentationFormat>
  <Paragraphs>29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IT’S FUN!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зоя</dc:creator>
  <cp:lastModifiedBy>user</cp:lastModifiedBy>
  <cp:revision>156</cp:revision>
  <dcterms:created xsi:type="dcterms:W3CDTF">2013-02-07T19:58:51Z</dcterms:created>
  <dcterms:modified xsi:type="dcterms:W3CDTF">2017-02-11T13:49:01Z</dcterms:modified>
</cp:coreProperties>
</file>