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6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novayagazeta.ru/articles/2017/06/16/72816-strana-iz-treh-bukv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7828" y="404664"/>
            <a:ext cx="7812360" cy="1470025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HeroicExtremeRightFacing"/>
            <a:lightRig rig="threePt" dir="t"/>
          </a:scene3d>
          <a:sp3d>
            <a:bevelT prst="angle"/>
          </a:sp3d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АГРЕССИВНЫЕ </a:t>
            </a:r>
            <a:br>
              <a:rPr lang="ru-RU" sz="4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ИНТЕРНЕТ –СООБЩЕСТВА»</a:t>
            </a:r>
            <a:endParaRPr lang="ru-RU" sz="49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9"/>
          <a:stretch/>
        </p:blipFill>
        <p:spPr bwMode="auto">
          <a:xfrm>
            <a:off x="122419" y="2708920"/>
            <a:ext cx="3730570" cy="2304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916832"/>
            <a:ext cx="3168352" cy="252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http://www.stihi.ru/pics/2014/10/25/46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552463"/>
            <a:ext cx="309247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67736" y="4932458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Куринная Е.А.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Педагог-психолог МБОУ «БСОШ №1»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967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Наши рекомендации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71612"/>
            <a:ext cx="8429684" cy="342902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ru-RU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сихолог\Desktop\Безымянны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14422"/>
            <a:ext cx="8608055" cy="50006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244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Агрессивные Интернет-группировки,</a:t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популярные в 2017г. 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Безымянный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571612"/>
            <a:ext cx="7153258" cy="3643337"/>
          </a:xfrm>
        </p:spPr>
      </p:pic>
    </p:spTree>
    <p:extLst>
      <p:ext uri="{BB962C8B-B14F-4D97-AF65-F5344CB8AC3E}">
        <p14:creationId xmlns:p14="http://schemas.microsoft.com/office/powerpoint/2010/main" val="208004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Агрессивные Интернет-группировки,</a:t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популярные в 2018 г. 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психолог\Desktop\Безымянны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748" y="1435061"/>
            <a:ext cx="8611896" cy="46434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742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090" y="0"/>
            <a:ext cx="8229600" cy="1143000"/>
          </a:xfrm>
          <a:scene3d>
            <a:camera prst="isometricOffAxis1Right"/>
            <a:lightRig rig="threePt" dir="t"/>
          </a:scene3d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Субкультуры смерти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3397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«Умри, тварь», </a:t>
            </a:r>
          </a:p>
          <a:p>
            <a:pPr>
              <a:buFont typeface="Wingdings" pitchFamily="2" charset="2"/>
              <a:buChar char="§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«Нежнее смерти»,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«Подростки испорченного поколения» </a:t>
            </a:r>
          </a:p>
          <a:p>
            <a:pPr>
              <a:buFont typeface="Wingdings" pitchFamily="2" charset="2"/>
              <a:buChar char="§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«Одинокий подросток»</a:t>
            </a:r>
          </a:p>
          <a:p>
            <a:pPr>
              <a:buFont typeface="Wingdings" pitchFamily="2" charset="2"/>
              <a:buChar char="§"/>
            </a:pP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«Голубая папка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«Я 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вообще не понимаю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люди могут считать себя </a:t>
            </a:r>
            <a:endParaRPr lang="ru-RU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лучше 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других из-за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внешности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в буквальном смысле </a:t>
            </a:r>
            <a:endParaRPr lang="ru-RU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всего 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лишь мешки с мясом, </a:t>
            </a:r>
            <a:endParaRPr lang="ru-RU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которыми 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управляет вот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это»</a:t>
            </a:r>
          </a:p>
          <a:p>
            <a:pPr marL="0" indent="0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pp.userapi.com/c845419/v845419507/10f2bd/L_lMU268v1w.jpg?ava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648" y="2113338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90" y="4221088"/>
            <a:ext cx="220200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33296"/>
            <a:ext cx="2944104" cy="3265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942" y="3068960"/>
            <a:ext cx="2808312" cy="347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0073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8229600" cy="1143000"/>
          </a:xfrm>
          <a:scene3d>
            <a:camera prst="isometricOffAxis1Right"/>
            <a:lightRig rig="threePt" dir="t"/>
          </a:scene3d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«Скул-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шутинг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(она же «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колумбайнинг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»)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5171" y="1538980"/>
            <a:ext cx="3096344" cy="3196952"/>
          </a:xfrm>
        </p:spPr>
        <p:txBody>
          <a:bodyPr>
            <a:normAutofit/>
          </a:bodyPr>
          <a:lstStyle/>
          <a:p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Скулшутинг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– это вооруженное нападение учащегося или стороннего человека на школьников внутри учебного заведения.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790" y="1506010"/>
            <a:ext cx="3312369" cy="366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Эпидемия «Колумбайна». Что заставляет наших детей совершать на школы вооруженные нападения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293096"/>
            <a:ext cx="3095625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32790" y="515719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«Типичная школа»</a:t>
            </a:r>
          </a:p>
          <a:p>
            <a:pPr>
              <a:buFont typeface="Wingdings" pitchFamily="2" charset="2"/>
              <a:buChar char="§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«Е***и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училок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	</a:t>
            </a:r>
          </a:p>
          <a:p>
            <a:pPr>
              <a:buFont typeface="Wingdings" pitchFamily="2" charset="2"/>
              <a:buChar char="§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«Не дадим себя убить в школе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«Мы против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домашки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Мы против домашки&amp;#33; Когда нас будет хотя бы 10000 человек учителя сдадутся&amp;#33; Не дадим себя убить в школе&amp;#33;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43" y="332656"/>
            <a:ext cx="1579198" cy="230425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613666" y="2691808"/>
            <a:ext cx="24841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против </a:t>
            </a:r>
            <a:r>
              <a:rPr lang="ru-RU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домашки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Когда нас будет хотя бы 10000 человек учителя сдадутся! Не дадим себя убить в школе!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709120" y="4149298"/>
            <a:ext cx="239133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кола 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ничего не дает в жизни,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это 10 лет потраченного времени впустую, много нервов, энергии, времени тратится ни на то, + школа дает неврозы, комплексы, и фрустрации по жизни</a:t>
            </a:r>
          </a:p>
        </p:txBody>
      </p:sp>
    </p:spTree>
    <p:extLst>
      <p:ext uri="{BB962C8B-B14F-4D97-AF65-F5344CB8AC3E}">
        <p14:creationId xmlns:p14="http://schemas.microsoft.com/office/powerpoint/2010/main" val="711636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  <a:scene3d>
            <a:camera prst="isometricOffAxis1Right"/>
            <a:lightRig rig="threePt" dir="t"/>
          </a:scene3d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«АУЕ» (она же «Гулаг-инфо», «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Тлента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40160"/>
            <a:ext cx="2170584" cy="154076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«Гулаг-инфо»</a:t>
            </a:r>
          </a:p>
          <a:p>
            <a:pPr>
              <a:buFont typeface="Wingdings" pitchFamily="2" charset="2"/>
              <a:buChar char="§"/>
            </a:pP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Тлента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«Научим порядку»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«Тюремная романтика»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«Жизнь арестантов»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851920" y="1461825"/>
            <a:ext cx="52920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Новая газета» опубликовала </a:t>
            </a:r>
            <a:r>
              <a:rPr lang="ru-RU" u="sng" dirty="0">
                <a:latin typeface="Times New Roman" pitchFamily="18" charset="0"/>
                <a:cs typeface="Times New Roman" pitchFamily="18" charset="0"/>
                <a:hlinkClick r:id="rId2"/>
              </a:rPr>
              <a:t>статью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в которой рассказала о подростковом феномене АУЕ — аббревиатуру можно расшифровать как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арестантский уклад един» или «арестантское </a:t>
            </a:r>
            <a:r>
              <a:rPr lang="ru-RU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уркаганское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единство».</a:t>
            </a:r>
          </a:p>
        </p:txBody>
      </p:sp>
      <p:pic>
        <p:nvPicPr>
          <p:cNvPr id="5" name="Рисунок 4" descr="https://meduza.io/image/attachments/images/002/221/828/small/zL0uFo09sphqdsNaEA2B0w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80928"/>
            <a:ext cx="2880320" cy="22313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203849" y="2780928"/>
            <a:ext cx="5940151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Насаждение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 школах и интернатах уголовной идеологии 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ети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из благополучных семей выходят утром в школу и попадают на специальные явочные квартиры, где уже находятся алкоголь и наркотики», а оплачивать их приходится «собственным телом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хема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по которой ребенка «вербуют в АУЕ», выглядит примерно так: к пяти- или шестикласснику подходят двое старшеклассников и начинают говорить с ним на «блатном арго», рассказывают про «понятия», 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зоновскую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романтику», а потом просят принести деньги для 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общака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». Так 10-летний ребенок начинает воровать, вымогать деньги и обманывать родителей.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ыйти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из этой «вдруг открывшейся параллельной бездны» невозможно — как следствие, доведение подростков до самоубийства и изнасилования.</a:t>
            </a:r>
          </a:p>
          <a:p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s://meduza.io/image/attachments/images/002/224/281/small/huJKwt-Inu76h-DxjdiwQw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51130"/>
            <a:ext cx="3118103" cy="2037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6924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6193" y="0"/>
            <a:ext cx="8229600" cy="1143000"/>
          </a:xfrm>
          <a:scene3d>
            <a:camera prst="isometricOffAxis1Right"/>
            <a:lightRig rig="threePt" dir="t"/>
          </a:scene3d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ТБИ «Тебя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будут искать» </a:t>
            </a:r>
            <a:r>
              <a:rPr lang="ru-RU" dirty="0"/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282" y="2068253"/>
            <a:ext cx="3566637" cy="1792795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Наиболее активно о ТБИ рассказывает популярный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видеоблогер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Anny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May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(Энни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Мэй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), на которую подписаны 3,3 миллиона человек (с ней, кстати, связан второй вариант расшифровки аббревиатуры -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топовый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блогер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интернета»). 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980728"/>
            <a:ext cx="309634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3316" y="126211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Что такое ТБИ: новое молодежное движение или вирусная реклама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548530"/>
            <a:ext cx="2247148" cy="2583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ТБИ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744" y="3284984"/>
            <a:ext cx="2267744" cy="237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ТБИ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195" y="4125138"/>
            <a:ext cx="2376264" cy="257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7622" y="3625652"/>
            <a:ext cx="4572000" cy="35702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 середины июня 2017-го все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видеопубликации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Анны более всего напоминают сериал - качественно снятый, По сюжету сериала, кто-то присылает Ане флэшку с некими цифрами. Со временем девушка обнаруживает, что это - коды, указывающие на место на карте. Анна срочно едет туда. И обязательно - ночью (классика жанра!). Складывается ощущение, что девушке и впрямь грозит опасность. Хотя снимает-то ее оператор, да и за рулем авто наверняка кто-то сидит. С каждой минутой интрига закручивается, а степень вовлечения смотрящих все это подростков только усиливается.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783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cene3d>
            <a:camera prst="isometricOffAxis1Right"/>
            <a:lightRig rig="threePt" dir="t"/>
          </a:scene3d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«Смертельная» игра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Momo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Что грозит детям?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1340768"/>
            <a:ext cx="4536504" cy="19442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Лицом» этой «игры» стала отвратительная кукла, которую создал один японец. Это было более года назад. И только сейчас она стала образом новой напасти. И опять под прицелом дети. Расчет идет на их психику и доверчивость. Их опять заставляют выполнять задания и им опять угрожают. Родителям стоит помнить, что смартфон ребенка надо контролировать.</a:t>
            </a:r>
          </a:p>
        </p:txBody>
      </p:sp>
      <p:pic>
        <p:nvPicPr>
          <p:cNvPr id="2050" name="Picture 2" descr="https://i.ytimg.com/vi/tGhByJ1dOOY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435597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Мом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356992"/>
            <a:ext cx="316835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4077072"/>
            <a:ext cx="5328592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Момо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— втянуть собеседника в игру, давая ему различные задания, а затем запугать его и склонить к мыслям о суициде. 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Momo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распространяется через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WhatsApp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Вначале анонимный куратор присылает участнику ужасные фото с элементами насилия, а затем предлагает выполнить разные приказы. Если подросток отказывается это делать, ему начинают присылать угрозы. Полиция Аргентины считает, что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Momo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стала причиной смерти 12-летней девочки, покончившей с собой на заднем дворе дома 29 июня.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451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cene3d>
            <a:camera prst="isometricOffAxis1Right"/>
            <a:lightRig rig="threePt" dir="t"/>
          </a:scene3d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Чего нельзя делать?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71612"/>
            <a:ext cx="8429684" cy="3429024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Проводить классные часы, линейки, лекции с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обучающимися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на тему «Агрессивные группы смерти», «АУЕ»,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Колумбайн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 и т.д.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Предоставлять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детям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информацию о сообществах, которые обучающийся </a:t>
            </a:r>
            <a:r>
              <a:rPr lang="ru-RU" sz="1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должен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посещать. Объявлять тему психологической диагностики «Склонность к суицидальному поведению»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обучающимся 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Умалчивать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 присутствии обучающихся своего класса в агрессивных субкультурах, игнорировать типичные признаки, пытаться решить проблему самостоятельно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ru-RU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психолог\Desktop\Безымянны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599374"/>
            <a:ext cx="4857784" cy="31870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724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506</Words>
  <Application>Microsoft Office PowerPoint</Application>
  <PresentationFormat>Экран (4:3)</PresentationFormat>
  <Paragraphs>52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«АГРЕССИВНЫЕ  ИНТЕРНЕТ –СООБЩЕСТВА»</vt:lpstr>
      <vt:lpstr>Агрессивные Интернет-группировки, популярные в 2017г. </vt:lpstr>
      <vt:lpstr>Агрессивные Интернет-группировки, популярные в 2018 г. </vt:lpstr>
      <vt:lpstr>Субкультуры смерти</vt:lpstr>
      <vt:lpstr>«Скул-шутинг» (она же «колумбайнинг») </vt:lpstr>
      <vt:lpstr>«АУЕ» (она же «Гулаг-инфо», «Тлента»)</vt:lpstr>
      <vt:lpstr>ТБИ «Тебя будут искать»  </vt:lpstr>
      <vt:lpstr>«Смертельная» игра Momo. Что грозит детям?</vt:lpstr>
      <vt:lpstr>Чего нельзя делать?</vt:lpstr>
      <vt:lpstr>Наши рекомендации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«АГРЕССИВНЫЕ  ИНТЕРНЕТ –СООБЩЕСТВА»</dc:title>
  <dc:creator>Психолог</dc:creator>
  <cp:lastModifiedBy>Психолог</cp:lastModifiedBy>
  <cp:revision>26</cp:revision>
  <dcterms:created xsi:type="dcterms:W3CDTF">2018-10-18T07:04:36Z</dcterms:created>
  <dcterms:modified xsi:type="dcterms:W3CDTF">2018-11-08T05:06:10Z</dcterms:modified>
</cp:coreProperties>
</file>