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1" r:id="rId3"/>
    <p:sldId id="257" r:id="rId4"/>
    <p:sldId id="264" r:id="rId5"/>
    <p:sldId id="266" r:id="rId6"/>
    <p:sldId id="267" r:id="rId7"/>
  </p:sldIdLst>
  <p:sldSz cx="9144000" cy="6858000" type="screen4x3"/>
  <p:notesSz cx="6858000" cy="9144000"/>
  <p:embeddedFontLst>
    <p:embeddedFont>
      <p:font typeface="Tomato" charset="0"/>
      <p:regular r:id="rId8"/>
    </p:embeddedFont>
    <p:embeddedFont>
      <p:font typeface="Gungsuh" pitchFamily="18" charset="-127"/>
      <p:regular r:id="rId9"/>
    </p:embeddedFont>
    <p:embeddedFont>
      <p:font typeface="Calibri" pitchFamily="34" charset="0"/>
      <p:regular r:id="rId10"/>
      <p:bold r:id="rId11"/>
      <p:italic r:id="rId12"/>
      <p:boldItalic r:id="rId13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894" y="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5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426E4D-3B83-4032-AA41-AC5B417E5B46}" type="doc">
      <dgm:prSet loTypeId="urn:microsoft.com/office/officeart/2008/layout/VerticalCurvedList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09B54667-60CC-4C56-8CB9-8E7EC05DC308}">
      <dgm:prSet phldrT="[Текст]"/>
      <dgm:spPr/>
      <dgm:t>
        <a:bodyPr/>
        <a:lstStyle/>
        <a:p>
          <a:pPr algn="ctr"/>
          <a:r>
            <a:rPr lang="ru-RU" dirty="0" smtClean="0"/>
            <a:t>Птицы</a:t>
          </a:r>
          <a:endParaRPr lang="ru-RU" dirty="0"/>
        </a:p>
      </dgm:t>
    </dgm:pt>
    <dgm:pt modelId="{EB5FC667-FA64-4986-B74F-7535D86930E9}" type="parTrans" cxnId="{DA6120FC-4A2B-4342-8F2A-DFF37EF0E248}">
      <dgm:prSet/>
      <dgm:spPr/>
      <dgm:t>
        <a:bodyPr/>
        <a:lstStyle/>
        <a:p>
          <a:endParaRPr lang="ru-RU"/>
        </a:p>
      </dgm:t>
    </dgm:pt>
    <dgm:pt modelId="{331118A8-5B6D-4E63-AF15-C7FC011FD045}" type="sibTrans" cxnId="{DA6120FC-4A2B-4342-8F2A-DFF37EF0E248}">
      <dgm:prSet/>
      <dgm:spPr/>
      <dgm:t>
        <a:bodyPr/>
        <a:lstStyle/>
        <a:p>
          <a:endParaRPr lang="ru-RU"/>
        </a:p>
      </dgm:t>
    </dgm:pt>
    <dgm:pt modelId="{A830E219-2942-40A8-B391-A03D29567567}">
      <dgm:prSet phldrT="[Текст]"/>
      <dgm:spPr/>
      <dgm:t>
        <a:bodyPr/>
        <a:lstStyle/>
        <a:p>
          <a:pPr algn="ctr"/>
          <a:r>
            <a:rPr lang="ru-RU" dirty="0" smtClean="0"/>
            <a:t>Звери</a:t>
          </a:r>
          <a:endParaRPr lang="ru-RU" dirty="0"/>
        </a:p>
      </dgm:t>
    </dgm:pt>
    <dgm:pt modelId="{462F2119-D3B5-4FA9-8012-9D00B9460D4D}" type="parTrans" cxnId="{C002D454-485D-461F-8F9B-4D1C317231EE}">
      <dgm:prSet/>
      <dgm:spPr/>
      <dgm:t>
        <a:bodyPr/>
        <a:lstStyle/>
        <a:p>
          <a:endParaRPr lang="ru-RU"/>
        </a:p>
      </dgm:t>
    </dgm:pt>
    <dgm:pt modelId="{77EB59E7-D635-47E2-919A-F60B23035E9A}" type="sibTrans" cxnId="{C002D454-485D-461F-8F9B-4D1C317231EE}">
      <dgm:prSet/>
      <dgm:spPr/>
      <dgm:t>
        <a:bodyPr/>
        <a:lstStyle/>
        <a:p>
          <a:endParaRPr lang="ru-RU"/>
        </a:p>
      </dgm:t>
    </dgm:pt>
    <dgm:pt modelId="{ED8B704E-3739-47C4-82F2-772C5939D8DE}">
      <dgm:prSet phldrT="[Текст]"/>
      <dgm:spPr/>
      <dgm:t>
        <a:bodyPr/>
        <a:lstStyle/>
        <a:p>
          <a:pPr algn="ctr"/>
          <a:r>
            <a:rPr lang="ru-RU" dirty="0" smtClean="0"/>
            <a:t>Растения </a:t>
          </a:r>
          <a:endParaRPr lang="ru-RU" dirty="0"/>
        </a:p>
      </dgm:t>
    </dgm:pt>
    <dgm:pt modelId="{E691E695-1CB3-4F39-B070-ABBA2B4F013C}" type="parTrans" cxnId="{AF49C928-2DE1-4D8E-8010-B0A1CFE46213}">
      <dgm:prSet/>
      <dgm:spPr/>
      <dgm:t>
        <a:bodyPr/>
        <a:lstStyle/>
        <a:p>
          <a:endParaRPr lang="ru-RU"/>
        </a:p>
      </dgm:t>
    </dgm:pt>
    <dgm:pt modelId="{CC24214E-9699-4DE9-9EF5-38153B2C18CE}" type="sibTrans" cxnId="{AF49C928-2DE1-4D8E-8010-B0A1CFE46213}">
      <dgm:prSet/>
      <dgm:spPr/>
      <dgm:t>
        <a:bodyPr/>
        <a:lstStyle/>
        <a:p>
          <a:endParaRPr lang="ru-RU"/>
        </a:p>
      </dgm:t>
    </dgm:pt>
    <dgm:pt modelId="{15F112B6-FA45-4B67-8F90-F7DF97D1BE12}">
      <dgm:prSet phldrT="[Текст]"/>
      <dgm:spPr/>
      <dgm:t>
        <a:bodyPr/>
        <a:lstStyle/>
        <a:p>
          <a:pPr algn="ctr"/>
          <a:r>
            <a:rPr lang="ru-RU" dirty="0" smtClean="0"/>
            <a:t>Школа </a:t>
          </a:r>
          <a:endParaRPr lang="ru-RU" dirty="0"/>
        </a:p>
      </dgm:t>
    </dgm:pt>
    <dgm:pt modelId="{9EA9B7AC-5A7E-4F8D-B6A0-68FAD3C13E7F}" type="parTrans" cxnId="{3773A7D3-6874-4CD0-A095-2488DD748A59}">
      <dgm:prSet/>
      <dgm:spPr/>
      <dgm:t>
        <a:bodyPr/>
        <a:lstStyle/>
        <a:p>
          <a:endParaRPr lang="ru-RU"/>
        </a:p>
      </dgm:t>
    </dgm:pt>
    <dgm:pt modelId="{3D437192-24F0-4B65-ACD3-52C72B671670}" type="sibTrans" cxnId="{3773A7D3-6874-4CD0-A095-2488DD748A59}">
      <dgm:prSet/>
      <dgm:spPr/>
      <dgm:t>
        <a:bodyPr/>
        <a:lstStyle/>
        <a:p>
          <a:endParaRPr lang="ru-RU"/>
        </a:p>
      </dgm:t>
    </dgm:pt>
    <dgm:pt modelId="{85B87B2D-D530-415D-9E11-AA419F271310}" type="pres">
      <dgm:prSet presAssocID="{05426E4D-3B83-4032-AA41-AC5B417E5B4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5638C3FD-B780-4D40-829F-FCEB9947153D}" type="pres">
      <dgm:prSet presAssocID="{05426E4D-3B83-4032-AA41-AC5B417E5B46}" presName="Name1" presStyleCnt="0"/>
      <dgm:spPr/>
    </dgm:pt>
    <dgm:pt modelId="{7D183FAB-4249-425A-AD9C-26EEFE98A206}" type="pres">
      <dgm:prSet presAssocID="{05426E4D-3B83-4032-AA41-AC5B417E5B46}" presName="cycle" presStyleCnt="0"/>
      <dgm:spPr/>
    </dgm:pt>
    <dgm:pt modelId="{D997581E-89A5-4805-89CD-21F3C599C6C4}" type="pres">
      <dgm:prSet presAssocID="{05426E4D-3B83-4032-AA41-AC5B417E5B46}" presName="srcNode" presStyleLbl="node1" presStyleIdx="0" presStyleCnt="4"/>
      <dgm:spPr/>
    </dgm:pt>
    <dgm:pt modelId="{B7F6DA72-AD04-42A0-9974-3C95BA9A74F7}" type="pres">
      <dgm:prSet presAssocID="{05426E4D-3B83-4032-AA41-AC5B417E5B46}" presName="conn" presStyleLbl="parChTrans1D2" presStyleIdx="0" presStyleCnt="1"/>
      <dgm:spPr/>
      <dgm:t>
        <a:bodyPr/>
        <a:lstStyle/>
        <a:p>
          <a:endParaRPr lang="ru-RU"/>
        </a:p>
      </dgm:t>
    </dgm:pt>
    <dgm:pt modelId="{B0A20CD7-DF68-476B-91B5-1944C87F4BCB}" type="pres">
      <dgm:prSet presAssocID="{05426E4D-3B83-4032-AA41-AC5B417E5B46}" presName="extraNode" presStyleLbl="node1" presStyleIdx="0" presStyleCnt="4"/>
      <dgm:spPr/>
    </dgm:pt>
    <dgm:pt modelId="{9A550483-0D06-4072-AC83-EE46656B08CB}" type="pres">
      <dgm:prSet presAssocID="{05426E4D-3B83-4032-AA41-AC5B417E5B46}" presName="dstNode" presStyleLbl="node1" presStyleIdx="0" presStyleCnt="4"/>
      <dgm:spPr/>
    </dgm:pt>
    <dgm:pt modelId="{55D4E3B0-601C-40FD-8FAA-872034A436F7}" type="pres">
      <dgm:prSet presAssocID="{09B54667-60CC-4C56-8CB9-8E7EC05DC308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574D97-B89A-457A-A6A3-B0AAEC2596DF}" type="pres">
      <dgm:prSet presAssocID="{09B54667-60CC-4C56-8CB9-8E7EC05DC308}" presName="accent_1" presStyleCnt="0"/>
      <dgm:spPr/>
    </dgm:pt>
    <dgm:pt modelId="{E22BC157-0A24-4F0C-A117-4F305EF59F38}" type="pres">
      <dgm:prSet presAssocID="{09B54667-60CC-4C56-8CB9-8E7EC05DC308}" presName="accentRepeatNode" presStyleLbl="solidFgAcc1" presStyleIdx="0" presStyleCnt="4"/>
      <dgm:spPr/>
    </dgm:pt>
    <dgm:pt modelId="{6888032C-13C6-49DE-B673-6C2F7D6F6012}" type="pres">
      <dgm:prSet presAssocID="{A830E219-2942-40A8-B391-A03D29567567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7023DF-1793-43F7-B05F-B51B2F4CF785}" type="pres">
      <dgm:prSet presAssocID="{A830E219-2942-40A8-B391-A03D29567567}" presName="accent_2" presStyleCnt="0"/>
      <dgm:spPr/>
    </dgm:pt>
    <dgm:pt modelId="{28999D1E-BCF4-4CE0-96CA-AE70F819F27F}" type="pres">
      <dgm:prSet presAssocID="{A830E219-2942-40A8-B391-A03D29567567}" presName="accentRepeatNode" presStyleLbl="solidFgAcc1" presStyleIdx="1" presStyleCnt="4"/>
      <dgm:spPr/>
    </dgm:pt>
    <dgm:pt modelId="{B7239AF4-5501-4AD5-8DF0-E23A5B577A85}" type="pres">
      <dgm:prSet presAssocID="{ED8B704E-3739-47C4-82F2-772C5939D8DE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E93499-36FA-401C-A33F-7694E54BCA1C}" type="pres">
      <dgm:prSet presAssocID="{ED8B704E-3739-47C4-82F2-772C5939D8DE}" presName="accent_3" presStyleCnt="0"/>
      <dgm:spPr/>
    </dgm:pt>
    <dgm:pt modelId="{75921FEB-0BDE-45E8-8DBF-C4C4E5C5A92D}" type="pres">
      <dgm:prSet presAssocID="{ED8B704E-3739-47C4-82F2-772C5939D8DE}" presName="accentRepeatNode" presStyleLbl="solidFgAcc1" presStyleIdx="2" presStyleCnt="4"/>
      <dgm:spPr/>
    </dgm:pt>
    <dgm:pt modelId="{ED12AE40-C880-4500-B936-79426AE23907}" type="pres">
      <dgm:prSet presAssocID="{15F112B6-FA45-4B67-8F90-F7DF97D1BE12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47626A-722A-42A3-B72D-617F1CADAB6A}" type="pres">
      <dgm:prSet presAssocID="{15F112B6-FA45-4B67-8F90-F7DF97D1BE12}" presName="accent_4" presStyleCnt="0"/>
      <dgm:spPr/>
    </dgm:pt>
    <dgm:pt modelId="{64CDBCCF-B952-42EC-ACDA-D6C458F494CB}" type="pres">
      <dgm:prSet presAssocID="{15F112B6-FA45-4B67-8F90-F7DF97D1BE12}" presName="accentRepeatNode" presStyleLbl="solidFgAcc1" presStyleIdx="3" presStyleCnt="4"/>
      <dgm:spPr/>
    </dgm:pt>
  </dgm:ptLst>
  <dgm:cxnLst>
    <dgm:cxn modelId="{37BE24E2-7D8C-4088-9AE0-8278BE15836D}" type="presOf" srcId="{09B54667-60CC-4C56-8CB9-8E7EC05DC308}" destId="{55D4E3B0-601C-40FD-8FAA-872034A436F7}" srcOrd="0" destOrd="0" presId="urn:microsoft.com/office/officeart/2008/layout/VerticalCurvedList"/>
    <dgm:cxn modelId="{DA6120FC-4A2B-4342-8F2A-DFF37EF0E248}" srcId="{05426E4D-3B83-4032-AA41-AC5B417E5B46}" destId="{09B54667-60CC-4C56-8CB9-8E7EC05DC308}" srcOrd="0" destOrd="0" parTransId="{EB5FC667-FA64-4986-B74F-7535D86930E9}" sibTransId="{331118A8-5B6D-4E63-AF15-C7FC011FD045}"/>
    <dgm:cxn modelId="{AF49C928-2DE1-4D8E-8010-B0A1CFE46213}" srcId="{05426E4D-3B83-4032-AA41-AC5B417E5B46}" destId="{ED8B704E-3739-47C4-82F2-772C5939D8DE}" srcOrd="2" destOrd="0" parTransId="{E691E695-1CB3-4F39-B070-ABBA2B4F013C}" sibTransId="{CC24214E-9699-4DE9-9EF5-38153B2C18CE}"/>
    <dgm:cxn modelId="{30659ABA-ABF9-4AB9-AEE0-F6C7AF11852B}" type="presOf" srcId="{ED8B704E-3739-47C4-82F2-772C5939D8DE}" destId="{B7239AF4-5501-4AD5-8DF0-E23A5B577A85}" srcOrd="0" destOrd="0" presId="urn:microsoft.com/office/officeart/2008/layout/VerticalCurvedList"/>
    <dgm:cxn modelId="{B3381D09-8546-47AD-BB64-1119166A60A6}" type="presOf" srcId="{05426E4D-3B83-4032-AA41-AC5B417E5B46}" destId="{85B87B2D-D530-415D-9E11-AA419F271310}" srcOrd="0" destOrd="0" presId="urn:microsoft.com/office/officeart/2008/layout/VerticalCurvedList"/>
    <dgm:cxn modelId="{C002D454-485D-461F-8F9B-4D1C317231EE}" srcId="{05426E4D-3B83-4032-AA41-AC5B417E5B46}" destId="{A830E219-2942-40A8-B391-A03D29567567}" srcOrd="1" destOrd="0" parTransId="{462F2119-D3B5-4FA9-8012-9D00B9460D4D}" sibTransId="{77EB59E7-D635-47E2-919A-F60B23035E9A}"/>
    <dgm:cxn modelId="{FB415367-3560-4ED0-A2C0-21D5A36E5ECD}" type="presOf" srcId="{15F112B6-FA45-4B67-8F90-F7DF97D1BE12}" destId="{ED12AE40-C880-4500-B936-79426AE23907}" srcOrd="0" destOrd="0" presId="urn:microsoft.com/office/officeart/2008/layout/VerticalCurvedList"/>
    <dgm:cxn modelId="{DB395266-2C2C-436D-A530-98C66C6927EA}" type="presOf" srcId="{331118A8-5B6D-4E63-AF15-C7FC011FD045}" destId="{B7F6DA72-AD04-42A0-9974-3C95BA9A74F7}" srcOrd="0" destOrd="0" presId="urn:microsoft.com/office/officeart/2008/layout/VerticalCurvedList"/>
    <dgm:cxn modelId="{3773A7D3-6874-4CD0-A095-2488DD748A59}" srcId="{05426E4D-3B83-4032-AA41-AC5B417E5B46}" destId="{15F112B6-FA45-4B67-8F90-F7DF97D1BE12}" srcOrd="3" destOrd="0" parTransId="{9EA9B7AC-5A7E-4F8D-B6A0-68FAD3C13E7F}" sibTransId="{3D437192-24F0-4B65-ACD3-52C72B671670}"/>
    <dgm:cxn modelId="{F1041081-4218-42DC-B8A3-716189C8379C}" type="presOf" srcId="{A830E219-2942-40A8-B391-A03D29567567}" destId="{6888032C-13C6-49DE-B673-6C2F7D6F6012}" srcOrd="0" destOrd="0" presId="urn:microsoft.com/office/officeart/2008/layout/VerticalCurvedList"/>
    <dgm:cxn modelId="{3AEE4A3F-0666-4973-815F-59497348ABA0}" type="presParOf" srcId="{85B87B2D-D530-415D-9E11-AA419F271310}" destId="{5638C3FD-B780-4D40-829F-FCEB9947153D}" srcOrd="0" destOrd="0" presId="urn:microsoft.com/office/officeart/2008/layout/VerticalCurvedList"/>
    <dgm:cxn modelId="{BFC03B2B-BA86-4C2C-ADE2-4C48B74FFE5E}" type="presParOf" srcId="{5638C3FD-B780-4D40-829F-FCEB9947153D}" destId="{7D183FAB-4249-425A-AD9C-26EEFE98A206}" srcOrd="0" destOrd="0" presId="urn:microsoft.com/office/officeart/2008/layout/VerticalCurvedList"/>
    <dgm:cxn modelId="{70F04195-31EF-48C5-891F-F52F49821587}" type="presParOf" srcId="{7D183FAB-4249-425A-AD9C-26EEFE98A206}" destId="{D997581E-89A5-4805-89CD-21F3C599C6C4}" srcOrd="0" destOrd="0" presId="urn:microsoft.com/office/officeart/2008/layout/VerticalCurvedList"/>
    <dgm:cxn modelId="{D4D35E02-3A7A-48BC-9736-4BF68EE41239}" type="presParOf" srcId="{7D183FAB-4249-425A-AD9C-26EEFE98A206}" destId="{B7F6DA72-AD04-42A0-9974-3C95BA9A74F7}" srcOrd="1" destOrd="0" presId="urn:microsoft.com/office/officeart/2008/layout/VerticalCurvedList"/>
    <dgm:cxn modelId="{BB014171-E2DF-40F9-ABF3-2E0FB5040644}" type="presParOf" srcId="{7D183FAB-4249-425A-AD9C-26EEFE98A206}" destId="{B0A20CD7-DF68-476B-91B5-1944C87F4BCB}" srcOrd="2" destOrd="0" presId="urn:microsoft.com/office/officeart/2008/layout/VerticalCurvedList"/>
    <dgm:cxn modelId="{22357AF8-2AEB-4593-8F08-958AE2D8D421}" type="presParOf" srcId="{7D183FAB-4249-425A-AD9C-26EEFE98A206}" destId="{9A550483-0D06-4072-AC83-EE46656B08CB}" srcOrd="3" destOrd="0" presId="urn:microsoft.com/office/officeart/2008/layout/VerticalCurvedList"/>
    <dgm:cxn modelId="{A48CDD1C-8DF4-4ABC-B7F3-C4E399D5ACC5}" type="presParOf" srcId="{5638C3FD-B780-4D40-829F-FCEB9947153D}" destId="{55D4E3B0-601C-40FD-8FAA-872034A436F7}" srcOrd="1" destOrd="0" presId="urn:microsoft.com/office/officeart/2008/layout/VerticalCurvedList"/>
    <dgm:cxn modelId="{7539E550-5617-40CC-82D2-E575307DDABF}" type="presParOf" srcId="{5638C3FD-B780-4D40-829F-FCEB9947153D}" destId="{F7574D97-B89A-457A-A6A3-B0AAEC2596DF}" srcOrd="2" destOrd="0" presId="urn:microsoft.com/office/officeart/2008/layout/VerticalCurvedList"/>
    <dgm:cxn modelId="{14EBE797-85D0-437A-8091-94DD7A74DD19}" type="presParOf" srcId="{F7574D97-B89A-457A-A6A3-B0AAEC2596DF}" destId="{E22BC157-0A24-4F0C-A117-4F305EF59F38}" srcOrd="0" destOrd="0" presId="urn:microsoft.com/office/officeart/2008/layout/VerticalCurvedList"/>
    <dgm:cxn modelId="{14C1BDC9-3CD9-4B6B-BF19-24009B4839F2}" type="presParOf" srcId="{5638C3FD-B780-4D40-829F-FCEB9947153D}" destId="{6888032C-13C6-49DE-B673-6C2F7D6F6012}" srcOrd="3" destOrd="0" presId="urn:microsoft.com/office/officeart/2008/layout/VerticalCurvedList"/>
    <dgm:cxn modelId="{0AFDD4D3-C0C6-49A8-9558-720381163B5D}" type="presParOf" srcId="{5638C3FD-B780-4D40-829F-FCEB9947153D}" destId="{967023DF-1793-43F7-B05F-B51B2F4CF785}" srcOrd="4" destOrd="0" presId="urn:microsoft.com/office/officeart/2008/layout/VerticalCurvedList"/>
    <dgm:cxn modelId="{A1D03995-B81D-450E-9C36-54852F2C597B}" type="presParOf" srcId="{967023DF-1793-43F7-B05F-B51B2F4CF785}" destId="{28999D1E-BCF4-4CE0-96CA-AE70F819F27F}" srcOrd="0" destOrd="0" presId="urn:microsoft.com/office/officeart/2008/layout/VerticalCurvedList"/>
    <dgm:cxn modelId="{C0CCA2BC-98DF-48A6-A6E4-291F41EEEE42}" type="presParOf" srcId="{5638C3FD-B780-4D40-829F-FCEB9947153D}" destId="{B7239AF4-5501-4AD5-8DF0-E23A5B577A85}" srcOrd="5" destOrd="0" presId="urn:microsoft.com/office/officeart/2008/layout/VerticalCurvedList"/>
    <dgm:cxn modelId="{A6D24D2F-7284-4EA0-9B0E-06C33F007609}" type="presParOf" srcId="{5638C3FD-B780-4D40-829F-FCEB9947153D}" destId="{16E93499-36FA-401C-A33F-7694E54BCA1C}" srcOrd="6" destOrd="0" presId="urn:microsoft.com/office/officeart/2008/layout/VerticalCurvedList"/>
    <dgm:cxn modelId="{0C05DA98-E5EE-481F-9966-4E22C209E195}" type="presParOf" srcId="{16E93499-36FA-401C-A33F-7694E54BCA1C}" destId="{75921FEB-0BDE-45E8-8DBF-C4C4E5C5A92D}" srcOrd="0" destOrd="0" presId="urn:microsoft.com/office/officeart/2008/layout/VerticalCurvedList"/>
    <dgm:cxn modelId="{6E731FBF-EB70-4B2F-B3AB-A49DB432CD4D}" type="presParOf" srcId="{5638C3FD-B780-4D40-829F-FCEB9947153D}" destId="{ED12AE40-C880-4500-B936-79426AE23907}" srcOrd="7" destOrd="0" presId="urn:microsoft.com/office/officeart/2008/layout/VerticalCurvedList"/>
    <dgm:cxn modelId="{43FB9FAF-F98D-4CAF-A28F-CB8E41A1DADB}" type="presParOf" srcId="{5638C3FD-B780-4D40-829F-FCEB9947153D}" destId="{0D47626A-722A-42A3-B72D-617F1CADAB6A}" srcOrd="8" destOrd="0" presId="urn:microsoft.com/office/officeart/2008/layout/VerticalCurvedList"/>
    <dgm:cxn modelId="{BD172D97-D5F1-4CDA-860B-18AAA4803261}" type="presParOf" srcId="{0D47626A-722A-42A3-B72D-617F1CADAB6A}" destId="{64CDBCCF-B952-42EC-ACDA-D6C458F494C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F6DA72-AD04-42A0-9974-3C95BA9A74F7}">
      <dsp:nvSpPr>
        <dsp:cNvPr id="0" name=""/>
        <dsp:cNvSpPr/>
      </dsp:nvSpPr>
      <dsp:spPr>
        <a:xfrm>
          <a:off x="-5472640" y="-837933"/>
          <a:ext cx="6516179" cy="6516179"/>
        </a:xfrm>
        <a:prstGeom prst="blockArc">
          <a:avLst>
            <a:gd name="adj1" fmla="val 18900000"/>
            <a:gd name="adj2" fmla="val 2700000"/>
            <a:gd name="adj3" fmla="val 331"/>
          </a:avLst>
        </a:pr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D4E3B0-601C-40FD-8FAA-872034A436F7}">
      <dsp:nvSpPr>
        <dsp:cNvPr id="0" name=""/>
        <dsp:cNvSpPr/>
      </dsp:nvSpPr>
      <dsp:spPr>
        <a:xfrm>
          <a:off x="546303" y="372123"/>
          <a:ext cx="6587048" cy="74463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91053" tIns="99060" rIns="99060" bIns="9906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Птицы</a:t>
          </a:r>
          <a:endParaRPr lang="ru-RU" sz="3900" kern="1200" dirty="0"/>
        </a:p>
      </dsp:txBody>
      <dsp:txXfrm>
        <a:off x="546303" y="372123"/>
        <a:ext cx="6587048" cy="744633"/>
      </dsp:txXfrm>
    </dsp:sp>
    <dsp:sp modelId="{E22BC157-0A24-4F0C-A117-4F305EF59F38}">
      <dsp:nvSpPr>
        <dsp:cNvPr id="0" name=""/>
        <dsp:cNvSpPr/>
      </dsp:nvSpPr>
      <dsp:spPr>
        <a:xfrm>
          <a:off x="80907" y="279043"/>
          <a:ext cx="930791" cy="93079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888032C-13C6-49DE-B673-6C2F7D6F6012}">
      <dsp:nvSpPr>
        <dsp:cNvPr id="0" name=""/>
        <dsp:cNvSpPr/>
      </dsp:nvSpPr>
      <dsp:spPr>
        <a:xfrm>
          <a:off x="973219" y="1489267"/>
          <a:ext cx="6160132" cy="744633"/>
        </a:xfrm>
        <a:prstGeom prst="rect">
          <a:avLst/>
        </a:prstGeom>
        <a:gradFill rotWithShape="0">
          <a:gsLst>
            <a:gs pos="0">
              <a:schemeClr val="accent2">
                <a:hueOff val="1560506"/>
                <a:satOff val="-1946"/>
                <a:lumOff val="458"/>
                <a:alphaOff val="0"/>
                <a:shade val="51000"/>
                <a:satMod val="130000"/>
              </a:schemeClr>
            </a:gs>
            <a:gs pos="80000">
              <a:schemeClr val="accent2">
                <a:hueOff val="1560506"/>
                <a:satOff val="-1946"/>
                <a:lumOff val="458"/>
                <a:alphaOff val="0"/>
                <a:shade val="93000"/>
                <a:satMod val="130000"/>
              </a:schemeClr>
            </a:gs>
            <a:gs pos="100000">
              <a:schemeClr val="accent2">
                <a:hueOff val="1560506"/>
                <a:satOff val="-1946"/>
                <a:lumOff val="45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91053" tIns="99060" rIns="99060" bIns="9906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Звери</a:t>
          </a:r>
          <a:endParaRPr lang="ru-RU" sz="3900" kern="1200" dirty="0"/>
        </a:p>
      </dsp:txBody>
      <dsp:txXfrm>
        <a:off x="973219" y="1489267"/>
        <a:ext cx="6160132" cy="744633"/>
      </dsp:txXfrm>
    </dsp:sp>
    <dsp:sp modelId="{28999D1E-BCF4-4CE0-96CA-AE70F819F27F}">
      <dsp:nvSpPr>
        <dsp:cNvPr id="0" name=""/>
        <dsp:cNvSpPr/>
      </dsp:nvSpPr>
      <dsp:spPr>
        <a:xfrm>
          <a:off x="507823" y="1396187"/>
          <a:ext cx="930791" cy="93079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7239AF4-5501-4AD5-8DF0-E23A5B577A85}">
      <dsp:nvSpPr>
        <dsp:cNvPr id="0" name=""/>
        <dsp:cNvSpPr/>
      </dsp:nvSpPr>
      <dsp:spPr>
        <a:xfrm>
          <a:off x="973219" y="2606411"/>
          <a:ext cx="6160132" cy="744633"/>
        </a:xfrm>
        <a:prstGeom prst="rect">
          <a:avLst/>
        </a:prstGeom>
        <a:gradFill rotWithShape="0">
          <a:gsLst>
            <a:gs pos="0">
              <a:schemeClr val="accent2">
                <a:hueOff val="3121013"/>
                <a:satOff val="-3893"/>
                <a:lumOff val="915"/>
                <a:alphaOff val="0"/>
                <a:shade val="51000"/>
                <a:satMod val="130000"/>
              </a:schemeClr>
            </a:gs>
            <a:gs pos="80000">
              <a:schemeClr val="accent2">
                <a:hueOff val="3121013"/>
                <a:satOff val="-3893"/>
                <a:lumOff val="915"/>
                <a:alphaOff val="0"/>
                <a:shade val="93000"/>
                <a:satMod val="130000"/>
              </a:schemeClr>
            </a:gs>
            <a:gs pos="100000">
              <a:schemeClr val="accent2">
                <a:hueOff val="3121013"/>
                <a:satOff val="-3893"/>
                <a:lumOff val="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91053" tIns="99060" rIns="99060" bIns="9906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Растения </a:t>
          </a:r>
          <a:endParaRPr lang="ru-RU" sz="3900" kern="1200" dirty="0"/>
        </a:p>
      </dsp:txBody>
      <dsp:txXfrm>
        <a:off x="973219" y="2606411"/>
        <a:ext cx="6160132" cy="744633"/>
      </dsp:txXfrm>
    </dsp:sp>
    <dsp:sp modelId="{75921FEB-0BDE-45E8-8DBF-C4C4E5C5A92D}">
      <dsp:nvSpPr>
        <dsp:cNvPr id="0" name=""/>
        <dsp:cNvSpPr/>
      </dsp:nvSpPr>
      <dsp:spPr>
        <a:xfrm>
          <a:off x="507823" y="2513332"/>
          <a:ext cx="930791" cy="93079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D12AE40-C880-4500-B936-79426AE23907}">
      <dsp:nvSpPr>
        <dsp:cNvPr id="0" name=""/>
        <dsp:cNvSpPr/>
      </dsp:nvSpPr>
      <dsp:spPr>
        <a:xfrm>
          <a:off x="546303" y="3723555"/>
          <a:ext cx="6587048" cy="744633"/>
        </a:xfrm>
        <a:prstGeom prst="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91053" tIns="99060" rIns="99060" bIns="9906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kern="1200" dirty="0" smtClean="0"/>
            <a:t>Школа </a:t>
          </a:r>
          <a:endParaRPr lang="ru-RU" sz="3900" kern="1200" dirty="0"/>
        </a:p>
      </dsp:txBody>
      <dsp:txXfrm>
        <a:off x="546303" y="3723555"/>
        <a:ext cx="6587048" cy="744633"/>
      </dsp:txXfrm>
    </dsp:sp>
    <dsp:sp modelId="{64CDBCCF-B952-42EC-ACDA-D6C458F494CB}">
      <dsp:nvSpPr>
        <dsp:cNvPr id="0" name=""/>
        <dsp:cNvSpPr/>
      </dsp:nvSpPr>
      <dsp:spPr>
        <a:xfrm>
          <a:off x="80907" y="3630476"/>
          <a:ext cx="930791" cy="93079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3203F-4C1E-4B98-ACBC-62F5E593B76F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C0FF-03BA-4A7C-AE3A-2DCADCAD7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3203F-4C1E-4B98-ACBC-62F5E593B76F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C0FF-03BA-4A7C-AE3A-2DCADCAD7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3203F-4C1E-4B98-ACBC-62F5E593B76F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C0FF-03BA-4A7C-AE3A-2DCADCAD7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3203F-4C1E-4B98-ACBC-62F5E593B76F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C0FF-03BA-4A7C-AE3A-2DCADCAD7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3203F-4C1E-4B98-ACBC-62F5E593B76F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C0FF-03BA-4A7C-AE3A-2DCADCAD7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3203F-4C1E-4B98-ACBC-62F5E593B76F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C0FF-03BA-4A7C-AE3A-2DCADCAD7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3203F-4C1E-4B98-ACBC-62F5E593B76F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C0FF-03BA-4A7C-AE3A-2DCADCAD7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3203F-4C1E-4B98-ACBC-62F5E593B76F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C0FF-03BA-4A7C-AE3A-2DCADCAD7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3203F-4C1E-4B98-ACBC-62F5E593B76F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C0FF-03BA-4A7C-AE3A-2DCADCAD7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3203F-4C1E-4B98-ACBC-62F5E593B76F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C0FF-03BA-4A7C-AE3A-2DCADCAD7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3203F-4C1E-4B98-ACBC-62F5E593B76F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6C0FF-03BA-4A7C-AE3A-2DCADCAD7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0604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3203F-4C1E-4B98-ACBC-62F5E593B76F}" type="datetimeFigureOut">
              <a:rPr lang="ru-RU" smtClean="0"/>
              <a:pPr/>
              <a:t>11.12.2016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6C0FF-03BA-4A7C-AE3A-2DCADCAD7F2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diagramLayout" Target="../diagrams/layout1.xml"/><Relationship Id="rId7" Type="http://schemas.openxmlformats.org/officeDocument/2006/relationships/slide" Target="slide3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slide" Target="slide6.xml"/><Relationship Id="rId4" Type="http://schemas.openxmlformats.org/officeDocument/2006/relationships/diagramQuickStyle" Target="../diagrams/quickStyle1.xml"/><Relationship Id="rId9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3.jpeg"/><Relationship Id="rId7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0.jpeg"/><Relationship Id="rId7" Type="http://schemas.openxmlformats.org/officeDocument/2006/relationships/slide" Target="slide2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7.jpeg"/><Relationship Id="rId7" Type="http://schemas.openxmlformats.org/officeDocument/2006/relationships/slide" Target="slide2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g"/><Relationship Id="rId9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4.jpeg"/><Relationship Id="rId7" Type="http://schemas.openxmlformats.org/officeDocument/2006/relationships/slide" Target="slide2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g"/><Relationship Id="rId9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56792"/>
            <a:ext cx="7772400" cy="3528392"/>
          </a:xfrm>
        </p:spPr>
        <p:txBody>
          <a:bodyPr>
            <a:normAutofit fontScale="90000"/>
          </a:bodyPr>
          <a:lstStyle/>
          <a:p>
            <a:r>
              <a:rPr lang="ru-RU" sz="8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omato" pitchFamily="2" charset="0"/>
              </a:rPr>
              <a:t>К</a:t>
            </a:r>
            <a:r>
              <a:rPr lang="ru-RU" sz="8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omato" pitchFamily="2" charset="0"/>
              </a:rPr>
              <a:t>а</a:t>
            </a:r>
            <a:r>
              <a:rPr lang="ru-RU" sz="8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omato" pitchFamily="2" charset="0"/>
              </a:rPr>
              <a:t>р</a:t>
            </a:r>
            <a:r>
              <a:rPr lang="ru-RU" sz="8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omato" pitchFamily="2" charset="0"/>
              </a:rPr>
              <a:t>т</a:t>
            </a:r>
            <a:r>
              <a:rPr lang="ru-RU" sz="8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omato" pitchFamily="2" charset="0"/>
              </a:rPr>
              <a:t>и</a:t>
            </a:r>
            <a:r>
              <a:rPr lang="ru-RU" sz="8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omato" pitchFamily="2" charset="0"/>
              </a:rPr>
              <a:t>н</a:t>
            </a:r>
            <a:r>
              <a:rPr lang="ru-RU" sz="8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omato" pitchFamily="2" charset="0"/>
              </a:rPr>
              <a:t>н</a:t>
            </a:r>
            <a:r>
              <a:rPr lang="ru-RU" sz="8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omato" pitchFamily="2" charset="0"/>
              </a:rPr>
              <a:t>ы</a:t>
            </a:r>
            <a:r>
              <a:rPr lang="ru-RU" sz="8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omato" pitchFamily="2" charset="0"/>
              </a:rPr>
              <a:t>е</a:t>
            </a:r>
            <a:r>
              <a:rPr lang="ru-RU" sz="8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omato" pitchFamily="2" charset="0"/>
              </a:rPr>
              <a:t> д</a:t>
            </a:r>
            <a:r>
              <a:rPr lang="ru-RU" sz="8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omato" pitchFamily="2" charset="0"/>
              </a:rPr>
              <a:t>и</a:t>
            </a:r>
            <a:r>
              <a:rPr lang="ru-RU" sz="8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omato" pitchFamily="2" charset="0"/>
              </a:rPr>
              <a:t>к</a:t>
            </a:r>
            <a:r>
              <a:rPr lang="ru-RU" sz="8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omato" pitchFamily="2" charset="0"/>
              </a:rPr>
              <a:t>т</a:t>
            </a:r>
            <a:r>
              <a:rPr lang="ru-RU" sz="8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omato" pitchFamily="2" charset="0"/>
              </a:rPr>
              <a:t>а</a:t>
            </a:r>
            <a:r>
              <a:rPr lang="ru-RU" sz="8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omato" pitchFamily="2" charset="0"/>
              </a:rPr>
              <a:t>н</a:t>
            </a:r>
            <a:r>
              <a:rPr lang="ru-RU" sz="8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omato" pitchFamily="2" charset="0"/>
              </a:rPr>
              <a:t>т</a:t>
            </a:r>
            <a:r>
              <a:rPr lang="ru-RU" sz="8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omato" pitchFamily="2" charset="0"/>
              </a:rPr>
              <a:t>ы</a:t>
            </a:r>
            <a:r>
              <a:rPr lang="ru-RU" sz="6000" b="1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omato" pitchFamily="2" charset="0"/>
              </a:rPr>
              <a:t/>
            </a:r>
            <a:br>
              <a:rPr lang="ru-RU" sz="6000" b="1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omato" pitchFamily="2" charset="0"/>
              </a:rPr>
            </a:br>
            <a:r>
              <a:rPr lang="ru-RU" sz="4000" b="1" dirty="0" smtClean="0">
                <a:ln w="19050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omato" pitchFamily="2" charset="0"/>
              </a:rPr>
              <a:t/>
            </a:r>
            <a:br>
              <a:rPr lang="ru-RU" sz="4000" b="1" dirty="0" smtClean="0">
                <a:ln w="19050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omato" pitchFamily="2" charset="0"/>
              </a:rPr>
            </a:br>
            <a:endParaRPr lang="ru-RU" sz="6000" b="1" dirty="0">
              <a:ln w="19050">
                <a:solidFill>
                  <a:schemeClr val="bg1"/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omato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229200"/>
            <a:ext cx="6400800" cy="108012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множение 4">
            <a:hlinkClick r:id="" action="ppaction://hlinkshowjump?jump=endshow"/>
          </p:cNvPr>
          <p:cNvSpPr/>
          <p:nvPr/>
        </p:nvSpPr>
        <p:spPr>
          <a:xfrm>
            <a:off x="8265987" y="353191"/>
            <a:ext cx="540000" cy="540000"/>
          </a:xfrm>
          <a:prstGeom prst="mathMultiply">
            <a:avLst/>
          </a:prstGeom>
          <a:solidFill>
            <a:srgbClr val="FFFF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сведения 5">
            <a:hlinkClick r:id="" action="ppaction://hlinkshowjump?jump=lastslide" highlightClick="1"/>
          </p:cNvPr>
          <p:cNvSpPr/>
          <p:nvPr/>
        </p:nvSpPr>
        <p:spPr>
          <a:xfrm>
            <a:off x="323528" y="353191"/>
            <a:ext cx="360000" cy="432000"/>
          </a:xfrm>
          <a:prstGeom prst="actionButtonInformation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691680" y="357166"/>
            <a:ext cx="5760640" cy="1060472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ln>
                  <a:solidFill>
                    <a:schemeClr val="bg1"/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Выберите тему</a:t>
            </a:r>
            <a:endParaRPr lang="ru-RU" sz="6600" b="1" dirty="0">
              <a:ln>
                <a:solidFill>
                  <a:schemeClr val="bg1"/>
                </a:solidFill>
              </a:ln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4120852"/>
              </p:ext>
            </p:extLst>
          </p:nvPr>
        </p:nvGraphicFramePr>
        <p:xfrm>
          <a:off x="971600" y="1397000"/>
          <a:ext cx="7200800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Прямоугольник 8">
            <a:hlinkClick r:id="rId7" action="ppaction://hlinksldjump"/>
          </p:cNvPr>
          <p:cNvSpPr/>
          <p:nvPr/>
        </p:nvSpPr>
        <p:spPr>
          <a:xfrm>
            <a:off x="2339752" y="1772816"/>
            <a:ext cx="5688632" cy="72008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hlinkClick r:id="rId8" action="ppaction://hlinksldjump"/>
          </p:cNvPr>
          <p:cNvSpPr/>
          <p:nvPr/>
        </p:nvSpPr>
        <p:spPr>
          <a:xfrm>
            <a:off x="2519772" y="2889378"/>
            <a:ext cx="5510326" cy="75564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hlinkClick r:id="rId9" action="ppaction://hlinksldjump"/>
          </p:cNvPr>
          <p:cNvSpPr/>
          <p:nvPr/>
        </p:nvSpPr>
        <p:spPr>
          <a:xfrm>
            <a:off x="2519772" y="4077072"/>
            <a:ext cx="5510326" cy="64807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hlinkClick r:id="rId10" action="ppaction://hlinksldjump"/>
          </p:cNvPr>
          <p:cNvSpPr/>
          <p:nvPr/>
        </p:nvSpPr>
        <p:spPr>
          <a:xfrm>
            <a:off x="2123728" y="5085184"/>
            <a:ext cx="5906370" cy="79208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381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76400" y="615558"/>
            <a:ext cx="57912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400" b="1" spc="1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В</a:t>
            </a:r>
            <a:r>
              <a:rPr lang="ru-RU" sz="44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О</a:t>
            </a:r>
            <a:r>
              <a:rPr lang="ru-RU" sz="4400" b="1" spc="1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РОНА</a:t>
            </a:r>
            <a:endParaRPr lang="ru-RU" sz="4400" b="1" spc="15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flipH="1">
            <a:off x="1680588" y="1758558"/>
            <a:ext cx="5829556" cy="4378449"/>
          </a:xfrm>
          <a:prstGeom prst="roundRect">
            <a:avLst>
              <a:gd name="adj" fmla="val 11395"/>
            </a:avLst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flipH="1">
            <a:off x="1676400" y="1760081"/>
            <a:ext cx="5837932" cy="4375402"/>
          </a:xfrm>
          <a:prstGeom prst="roundRect">
            <a:avLst>
              <a:gd name="adj" fmla="val 11395"/>
            </a:avLst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1676400" y="615558"/>
            <a:ext cx="57912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400" b="1" spc="1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В</a:t>
            </a:r>
            <a:r>
              <a:rPr lang="ru-RU" sz="44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О</a:t>
            </a:r>
            <a:r>
              <a:rPr lang="ru-RU" sz="4400" b="1" spc="1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Р</a:t>
            </a:r>
            <a:r>
              <a:rPr lang="ru-RU" sz="44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О</a:t>
            </a:r>
            <a:r>
              <a:rPr lang="ru-RU" sz="4400" b="1" spc="1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БЕЙ</a:t>
            </a:r>
            <a:endParaRPr lang="ru-RU" sz="4400" b="1" spc="15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flipH="1">
            <a:off x="1678992" y="1758558"/>
            <a:ext cx="5832747" cy="4378449"/>
          </a:xfrm>
          <a:prstGeom prst="roundRect">
            <a:avLst>
              <a:gd name="adj" fmla="val 11395"/>
            </a:avLst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1676400" y="615558"/>
            <a:ext cx="57912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400" b="1" spc="1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С</a:t>
            </a:r>
            <a:r>
              <a:rPr lang="ru-RU" sz="44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О</a:t>
            </a:r>
            <a:r>
              <a:rPr lang="ru-RU" sz="4400" b="1" spc="1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РОКА</a:t>
            </a:r>
            <a:endParaRPr lang="ru-RU" sz="4400" b="1" spc="15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686769" y="1758558"/>
            <a:ext cx="5817193" cy="4378449"/>
          </a:xfrm>
          <a:prstGeom prst="roundRect">
            <a:avLst>
              <a:gd name="adj" fmla="val 11395"/>
            </a:avLst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1676400" y="615558"/>
            <a:ext cx="57912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400" b="1" spc="1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С</a:t>
            </a:r>
            <a:r>
              <a:rPr lang="ru-RU" sz="44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И</a:t>
            </a:r>
            <a:r>
              <a:rPr lang="ru-RU" sz="4400" b="1" spc="1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НИЦА</a:t>
            </a:r>
            <a:endParaRPr lang="ru-RU" sz="4400" b="1" spc="15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flipH="1">
            <a:off x="1676400" y="1760539"/>
            <a:ext cx="5837932" cy="4374486"/>
          </a:xfrm>
          <a:prstGeom prst="roundRect">
            <a:avLst>
              <a:gd name="adj" fmla="val 11395"/>
            </a:avLst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1676400" y="615558"/>
            <a:ext cx="57912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400" b="1" spc="1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СН</a:t>
            </a:r>
            <a:r>
              <a:rPr lang="ru-RU" sz="44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Е</a:t>
            </a:r>
            <a:r>
              <a:rPr lang="ru-RU" sz="4400" b="1" spc="1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ГИРЬ</a:t>
            </a:r>
            <a:endParaRPr lang="ru-RU" sz="4400" b="1" spc="15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Управляющая кнопка: возврат 11">
            <a:hlinkClick r:id="rId7" action="ppaction://hlinksldjump" highlightClick="1"/>
          </p:cNvPr>
          <p:cNvSpPr/>
          <p:nvPr/>
        </p:nvSpPr>
        <p:spPr>
          <a:xfrm>
            <a:off x="8424736" y="6137007"/>
            <a:ext cx="360000" cy="360000"/>
          </a:xfrm>
          <a:prstGeom prst="actionButtonReturn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403648" y="527070"/>
            <a:ext cx="6336704" cy="5881449"/>
          </a:xfrm>
          <a:prstGeom prst="rect">
            <a:avLst/>
          </a:pr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ru-RU" sz="3600" dirty="0" smtClean="0">
              <a:solidFill>
                <a:schemeClr val="accent3">
                  <a:lumMod val="50000"/>
                </a:schemeClr>
              </a:solidFill>
              <a:ea typeface="Gungsuh" pitchFamily="18" charset="-127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394352" y="527070"/>
            <a:ext cx="6336704" cy="5881449"/>
          </a:xfrm>
          <a:prstGeom prst="rect">
            <a:avLst/>
          </a:prstGeom>
          <a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ru-RU" sz="7200" b="1" dirty="0">
              <a:solidFill>
                <a:schemeClr val="accent3">
                  <a:lumMod val="50000"/>
                </a:schemeClr>
              </a:solidFill>
              <a:ea typeface="Gungsuh" pitchFamily="18" charset="-127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44444E-6 L 0.00174 -0.3826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191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44444E-6 L 0.00174 -0.38263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19100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44444E-6 L 0.00174 -0.38263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19100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500"/>
                            </p:stCondLst>
                            <p:childTnLst>
                              <p:par>
                                <p:cTn id="7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44444E-6 L 0.00174 -0.38263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19100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2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500"/>
                            </p:stCondLst>
                            <p:childTnLst>
                              <p:par>
                                <p:cTn id="10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44444E-6 L 0.00174 -0.38263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19100"/>
                                    </p:animMotion>
                                  </p:childTnLst>
                                </p:cTn>
                              </p:par>
                              <p:par>
                                <p:cTn id="12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4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000"/>
                            </p:stCondLst>
                            <p:childTnLst>
                              <p:par>
                                <p:cTn id="126" presetID="2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500"/>
                            </p:stCondLst>
                            <p:childTnLst>
                              <p:par>
                                <p:cTn id="13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500"/>
                            </p:stCondLst>
                            <p:childTnLst>
                              <p:par>
                                <p:cTn id="1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000"/>
                            </p:stCondLst>
                            <p:childTnLst>
                              <p:par>
                                <p:cTn id="1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" grpId="0" animBg="1"/>
      <p:bldP spid="5" grpId="1" animBg="1"/>
      <p:bldP spid="7" grpId="0" animBg="1"/>
      <p:bldP spid="7" grpId="1" animBg="1"/>
      <p:bldP spid="9" grpId="0" animBg="1"/>
      <p:bldP spid="9" grpId="1" animBg="1"/>
      <p:bldP spid="11" grpId="0" animBg="1"/>
      <p:bldP spid="11" grpId="1" animBg="1"/>
      <p:bldP spid="12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76400" y="615558"/>
            <a:ext cx="57912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400" b="1" spc="1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ЗА</a:t>
            </a:r>
            <a:r>
              <a:rPr lang="ru-RU" sz="44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Я</a:t>
            </a:r>
            <a:r>
              <a:rPr lang="ru-RU" sz="4400" b="1" spc="1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Ц</a:t>
            </a:r>
            <a:endParaRPr lang="ru-RU" sz="4400" b="1" spc="15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flipH="1">
            <a:off x="1680588" y="1760145"/>
            <a:ext cx="5829556" cy="4375274"/>
          </a:xfrm>
          <a:prstGeom prst="roundRect">
            <a:avLst>
              <a:gd name="adj" fmla="val 11395"/>
            </a:avLst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flipH="1">
            <a:off x="1679952" y="1760081"/>
            <a:ext cx="5830827" cy="4375402"/>
          </a:xfrm>
          <a:prstGeom prst="roundRect">
            <a:avLst>
              <a:gd name="adj" fmla="val 11395"/>
            </a:avLst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1676400" y="615558"/>
            <a:ext cx="57912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400" b="1" spc="1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М</a:t>
            </a:r>
            <a:r>
              <a:rPr lang="ru-RU" sz="44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Е</a:t>
            </a:r>
            <a:r>
              <a:rPr lang="ru-RU" sz="4400" b="1" spc="1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ДВЕДЬ</a:t>
            </a:r>
            <a:endParaRPr lang="ru-RU" sz="4400" b="1" spc="15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678992" y="1761720"/>
            <a:ext cx="5832747" cy="4372125"/>
          </a:xfrm>
          <a:prstGeom prst="roundRect">
            <a:avLst>
              <a:gd name="adj" fmla="val 11395"/>
            </a:avLst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1676400" y="615558"/>
            <a:ext cx="57912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400" b="1" spc="1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Л</a:t>
            </a:r>
            <a:r>
              <a:rPr lang="ru-RU" sz="44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И</a:t>
            </a:r>
            <a:r>
              <a:rPr lang="ru-RU" sz="4400" b="1" spc="1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СИЦА</a:t>
            </a:r>
            <a:endParaRPr lang="ru-RU" sz="4400" b="1" spc="15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686769" y="1764310"/>
            <a:ext cx="5817193" cy="4366945"/>
          </a:xfrm>
          <a:prstGeom prst="roundRect">
            <a:avLst>
              <a:gd name="adj" fmla="val 11395"/>
            </a:avLst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1676400" y="615558"/>
            <a:ext cx="57912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400" b="1" spc="1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К</a:t>
            </a:r>
            <a:r>
              <a:rPr lang="ru-RU" sz="44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О</a:t>
            </a:r>
            <a:r>
              <a:rPr lang="ru-RU" sz="4400" b="1" spc="1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РОВА</a:t>
            </a:r>
            <a:endParaRPr lang="ru-RU" sz="4400" b="1" spc="15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682067" y="1760539"/>
            <a:ext cx="5826597" cy="4374486"/>
          </a:xfrm>
          <a:prstGeom prst="roundRect">
            <a:avLst>
              <a:gd name="adj" fmla="val 11395"/>
            </a:avLst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1676400" y="615558"/>
            <a:ext cx="57912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400" b="1" spc="1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С</a:t>
            </a:r>
            <a:r>
              <a:rPr lang="ru-RU" sz="44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О</a:t>
            </a:r>
            <a:r>
              <a:rPr lang="ru-RU" sz="4400" b="1" spc="1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БАКА</a:t>
            </a:r>
            <a:endParaRPr lang="ru-RU" sz="4400" b="1" spc="15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Управляющая кнопка: возврат 11">
            <a:hlinkClick r:id="rId7" action="ppaction://hlinksldjump" highlightClick="1"/>
          </p:cNvPr>
          <p:cNvSpPr/>
          <p:nvPr/>
        </p:nvSpPr>
        <p:spPr>
          <a:xfrm>
            <a:off x="8424736" y="6137007"/>
            <a:ext cx="360000" cy="360000"/>
          </a:xfrm>
          <a:prstGeom prst="actionButtonReturn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403648" y="527070"/>
            <a:ext cx="6336704" cy="5881449"/>
          </a:xfrm>
          <a:prstGeom prst="rect">
            <a:avLst/>
          </a:pr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ru-RU" sz="3600" dirty="0" smtClean="0">
              <a:solidFill>
                <a:schemeClr val="accent3">
                  <a:lumMod val="50000"/>
                </a:schemeClr>
              </a:solidFill>
              <a:ea typeface="Gungsuh" pitchFamily="18" charset="-127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394352" y="527070"/>
            <a:ext cx="6336704" cy="5881449"/>
          </a:xfrm>
          <a:prstGeom prst="rect">
            <a:avLst/>
          </a:prstGeom>
          <a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ru-RU" sz="7200" b="1" dirty="0">
              <a:solidFill>
                <a:schemeClr val="accent3">
                  <a:lumMod val="50000"/>
                </a:schemeClr>
              </a:solidFill>
              <a:ea typeface="Gungsuh" pitchFamily="18" charset="-127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53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44444E-6 L 0.00174 -0.3826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191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44444E-6 L 0.00174 -0.38263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19100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44444E-6 L 0.00174 -0.38263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19100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500"/>
                            </p:stCondLst>
                            <p:childTnLst>
                              <p:par>
                                <p:cTn id="7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44444E-6 L 0.00174 -0.38263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19100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2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500"/>
                            </p:stCondLst>
                            <p:childTnLst>
                              <p:par>
                                <p:cTn id="10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44444E-6 L 0.00174 -0.38263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19100"/>
                                    </p:animMotion>
                                  </p:childTnLst>
                                </p:cTn>
                              </p:par>
                              <p:par>
                                <p:cTn id="12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4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000"/>
                            </p:stCondLst>
                            <p:childTnLst>
                              <p:par>
                                <p:cTn id="126" presetID="2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500"/>
                            </p:stCondLst>
                            <p:childTnLst>
                              <p:par>
                                <p:cTn id="13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500"/>
                            </p:stCondLst>
                            <p:childTnLst>
                              <p:par>
                                <p:cTn id="1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000"/>
                            </p:stCondLst>
                            <p:childTnLst>
                              <p:par>
                                <p:cTn id="1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" grpId="0" animBg="1"/>
      <p:bldP spid="5" grpId="1" animBg="1"/>
      <p:bldP spid="7" grpId="0" animBg="1"/>
      <p:bldP spid="7" grpId="1" animBg="1"/>
      <p:bldP spid="9" grpId="0" animBg="1"/>
      <p:bldP spid="9" grpId="1" animBg="1"/>
      <p:bldP spid="11" grpId="0" animBg="1"/>
      <p:bldP spid="11" grpId="1" animBg="1"/>
      <p:bldP spid="12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76400" y="615558"/>
            <a:ext cx="57912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400" b="1" spc="1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П</a:t>
            </a:r>
            <a:r>
              <a:rPr lang="ru-RU" sz="44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О</a:t>
            </a:r>
            <a:r>
              <a:rPr lang="ru-RU" sz="4400" b="1" spc="1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М</a:t>
            </a:r>
            <a:r>
              <a:rPr lang="ru-RU" sz="44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И</a:t>
            </a:r>
            <a:r>
              <a:rPr lang="ru-RU" sz="4400" b="1" spc="1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ДОР</a:t>
            </a:r>
            <a:endParaRPr lang="ru-RU" sz="4400" b="1" spc="15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flipH="1">
            <a:off x="1680588" y="1763983"/>
            <a:ext cx="5829556" cy="4367598"/>
          </a:xfrm>
          <a:prstGeom prst="roundRect">
            <a:avLst>
              <a:gd name="adj" fmla="val 11395"/>
            </a:avLst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679952" y="1760233"/>
            <a:ext cx="5830827" cy="4375098"/>
          </a:xfrm>
          <a:prstGeom prst="roundRect">
            <a:avLst>
              <a:gd name="adj" fmla="val 11395"/>
            </a:avLst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1676400" y="615558"/>
            <a:ext cx="57912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400" b="1" spc="1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К</a:t>
            </a:r>
            <a:r>
              <a:rPr lang="ru-RU" sz="44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А</a:t>
            </a:r>
            <a:r>
              <a:rPr lang="ru-RU" sz="4400" b="1" spc="1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ПУСТА</a:t>
            </a:r>
            <a:endParaRPr lang="ru-RU" sz="4400" b="1" spc="15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678992" y="1763983"/>
            <a:ext cx="5832747" cy="4373024"/>
          </a:xfrm>
          <a:prstGeom prst="roundRect">
            <a:avLst>
              <a:gd name="adj" fmla="val 11395"/>
            </a:avLst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1676400" y="615558"/>
            <a:ext cx="57912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400" b="1" spc="1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М</a:t>
            </a:r>
            <a:r>
              <a:rPr lang="ru-RU" sz="44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О</a:t>
            </a:r>
            <a:r>
              <a:rPr lang="ru-RU" sz="4400" b="1" spc="1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РКОВЬ</a:t>
            </a:r>
            <a:endParaRPr lang="ru-RU" sz="4400" b="1" spc="15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686769" y="1771507"/>
            <a:ext cx="5817193" cy="4352551"/>
          </a:xfrm>
          <a:prstGeom prst="roundRect">
            <a:avLst>
              <a:gd name="adj" fmla="val 11395"/>
            </a:avLst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1676400" y="615558"/>
            <a:ext cx="57912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400" b="1" spc="1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ЯБЛ</a:t>
            </a:r>
            <a:r>
              <a:rPr lang="ru-RU" sz="44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О</a:t>
            </a:r>
            <a:r>
              <a:rPr lang="ru-RU" sz="4400" b="1" spc="1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К</a:t>
            </a:r>
            <a:r>
              <a:rPr lang="ru-RU" sz="44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О</a:t>
            </a:r>
            <a:endParaRPr lang="ru-RU" sz="4400" b="1" spc="150" dirty="0">
              <a:ln w="11430"/>
              <a:solidFill>
                <a:srgbClr val="C00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682067" y="1762808"/>
            <a:ext cx="5826597" cy="4369947"/>
          </a:xfrm>
          <a:prstGeom prst="roundRect">
            <a:avLst>
              <a:gd name="adj" fmla="val 11395"/>
            </a:avLst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1676400" y="615558"/>
            <a:ext cx="57912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4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А</a:t>
            </a:r>
            <a:r>
              <a:rPr lang="ru-RU" sz="4400" b="1" spc="1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РБУЗ</a:t>
            </a:r>
            <a:endParaRPr lang="ru-RU" sz="4400" b="1" spc="15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Управляющая кнопка: возврат 11">
            <a:hlinkClick r:id="rId7" action="ppaction://hlinksldjump" highlightClick="1"/>
          </p:cNvPr>
          <p:cNvSpPr/>
          <p:nvPr/>
        </p:nvSpPr>
        <p:spPr>
          <a:xfrm>
            <a:off x="8424736" y="6137007"/>
            <a:ext cx="360000" cy="360000"/>
          </a:xfrm>
          <a:prstGeom prst="actionButtonReturn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403648" y="527070"/>
            <a:ext cx="6336704" cy="5881449"/>
          </a:xfrm>
          <a:prstGeom prst="rect">
            <a:avLst/>
          </a:pr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ru-RU" sz="3600" dirty="0" smtClean="0">
              <a:solidFill>
                <a:schemeClr val="accent3">
                  <a:lumMod val="50000"/>
                </a:schemeClr>
              </a:solidFill>
              <a:ea typeface="Gungsuh" pitchFamily="18" charset="-127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394352" y="527070"/>
            <a:ext cx="6336704" cy="5881449"/>
          </a:xfrm>
          <a:prstGeom prst="rect">
            <a:avLst/>
          </a:prstGeom>
          <a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ru-RU" sz="7200" b="1" dirty="0">
              <a:solidFill>
                <a:schemeClr val="accent3">
                  <a:lumMod val="50000"/>
                </a:schemeClr>
              </a:solidFill>
              <a:ea typeface="Gungsuh" pitchFamily="18" charset="-127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942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44444E-6 L 0.00174 -0.3826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191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44444E-6 L 0.00174 -0.38263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19100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44444E-6 L 0.00174 -0.38263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19100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500"/>
                            </p:stCondLst>
                            <p:childTnLst>
                              <p:par>
                                <p:cTn id="7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44444E-6 L 0.00174 -0.38263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19100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2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500"/>
                            </p:stCondLst>
                            <p:childTnLst>
                              <p:par>
                                <p:cTn id="10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44444E-6 L 0.00174 -0.38263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19100"/>
                                    </p:animMotion>
                                  </p:childTnLst>
                                </p:cTn>
                              </p:par>
                              <p:par>
                                <p:cTn id="12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4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000"/>
                            </p:stCondLst>
                            <p:childTnLst>
                              <p:par>
                                <p:cTn id="126" presetID="2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500"/>
                            </p:stCondLst>
                            <p:childTnLst>
                              <p:par>
                                <p:cTn id="13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500"/>
                            </p:stCondLst>
                            <p:childTnLst>
                              <p:par>
                                <p:cTn id="1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000"/>
                            </p:stCondLst>
                            <p:childTnLst>
                              <p:par>
                                <p:cTn id="1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" grpId="0" animBg="1"/>
      <p:bldP spid="5" grpId="1" animBg="1"/>
      <p:bldP spid="7" grpId="0" animBg="1"/>
      <p:bldP spid="7" grpId="1" animBg="1"/>
      <p:bldP spid="9" grpId="0" animBg="1"/>
      <p:bldP spid="9" grpId="1" animBg="1"/>
      <p:bldP spid="11" grpId="0" animBg="1"/>
      <p:bldP spid="11" grpId="1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76400" y="615558"/>
            <a:ext cx="57912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400" b="1" spc="1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К</a:t>
            </a:r>
            <a:r>
              <a:rPr lang="ru-RU" sz="44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А</a:t>
            </a:r>
            <a:r>
              <a:rPr lang="ru-RU" sz="4400" b="1" spc="1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РАНДАШ</a:t>
            </a:r>
            <a:endParaRPr lang="ru-RU" sz="4400" b="1" spc="15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680588" y="1763159"/>
            <a:ext cx="5829556" cy="4369246"/>
          </a:xfrm>
          <a:prstGeom prst="roundRect">
            <a:avLst>
              <a:gd name="adj" fmla="val 11395"/>
            </a:avLst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flipH="1">
            <a:off x="1679951" y="2016321"/>
            <a:ext cx="5830827" cy="4116084"/>
          </a:xfrm>
          <a:prstGeom prst="roundRect">
            <a:avLst>
              <a:gd name="adj" fmla="val 11395"/>
            </a:avLst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1676400" y="615558"/>
            <a:ext cx="57912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400" b="1" spc="1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П</a:t>
            </a:r>
            <a:r>
              <a:rPr lang="ru-RU" sz="44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Е</a:t>
            </a:r>
            <a:r>
              <a:rPr lang="ru-RU" sz="4400" b="1" spc="1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НАЛ</a:t>
            </a:r>
            <a:endParaRPr lang="ru-RU" sz="4400" b="1" spc="15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678992" y="1762941"/>
            <a:ext cx="5832747" cy="4369683"/>
          </a:xfrm>
          <a:prstGeom prst="roundRect">
            <a:avLst>
              <a:gd name="adj" fmla="val 11395"/>
            </a:avLst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1676400" y="615558"/>
            <a:ext cx="57912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400" b="1" spc="1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П</a:t>
            </a:r>
            <a:r>
              <a:rPr lang="ru-RU" sz="44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О</a:t>
            </a:r>
            <a:r>
              <a:rPr lang="ru-RU" sz="4400" b="1" spc="1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РТФЕЛЬ</a:t>
            </a:r>
            <a:endParaRPr lang="ru-RU" sz="4400" b="1" spc="15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686769" y="1767792"/>
            <a:ext cx="5817193" cy="4359980"/>
          </a:xfrm>
          <a:prstGeom prst="roundRect">
            <a:avLst>
              <a:gd name="adj" fmla="val 11395"/>
            </a:avLst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1676400" y="615558"/>
            <a:ext cx="57912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400" b="1" spc="1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КЛА</a:t>
            </a:r>
            <a:r>
              <a:rPr lang="ru-RU" sz="44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СС</a:t>
            </a:r>
            <a:endParaRPr lang="ru-RU" sz="4400" b="1" spc="15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682067" y="1760745"/>
            <a:ext cx="5826597" cy="4374074"/>
          </a:xfrm>
          <a:prstGeom prst="roundRect">
            <a:avLst>
              <a:gd name="adj" fmla="val 11395"/>
            </a:avLst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1676400" y="615558"/>
            <a:ext cx="57912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4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А</a:t>
            </a:r>
            <a:r>
              <a:rPr lang="ru-RU" sz="4400" b="1" spc="1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ЛФ</a:t>
            </a:r>
            <a:r>
              <a:rPr lang="ru-RU" sz="44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А</a:t>
            </a:r>
            <a:r>
              <a:rPr lang="ru-RU" sz="4400" b="1" spc="150" dirty="0" smtClean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ВИТ</a:t>
            </a:r>
            <a:endParaRPr lang="ru-RU" sz="4400" b="1" spc="150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2" name="Управляющая кнопка: возврат 11">
            <a:hlinkClick r:id="rId7" action="ppaction://hlinksldjump" highlightClick="1"/>
          </p:cNvPr>
          <p:cNvSpPr/>
          <p:nvPr/>
        </p:nvSpPr>
        <p:spPr>
          <a:xfrm>
            <a:off x="8424736" y="6137007"/>
            <a:ext cx="360000" cy="360000"/>
          </a:xfrm>
          <a:prstGeom prst="actionButtonReturn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403648" y="527070"/>
            <a:ext cx="6336704" cy="5881449"/>
          </a:xfrm>
          <a:prstGeom prst="rect">
            <a:avLst/>
          </a:pr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ru-RU" sz="3600" dirty="0" smtClean="0">
              <a:solidFill>
                <a:schemeClr val="accent3">
                  <a:lumMod val="50000"/>
                </a:schemeClr>
              </a:solidFill>
              <a:ea typeface="Gungsuh" pitchFamily="18" charset="-127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394352" y="527070"/>
            <a:ext cx="6336704" cy="5881449"/>
          </a:xfrm>
          <a:prstGeom prst="rect">
            <a:avLst/>
          </a:prstGeom>
          <a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endParaRPr lang="ru-RU" sz="7200" b="1" dirty="0">
              <a:solidFill>
                <a:schemeClr val="accent3">
                  <a:lumMod val="50000"/>
                </a:schemeClr>
              </a:solidFill>
              <a:ea typeface="Gungsuh" pitchFamily="18" charset="-127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1804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44444E-6 L 0.00174 -0.38263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191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44444E-6 L 0.00174 -0.38263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19100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44444E-6 L 0.00174 -0.38263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19100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500"/>
                            </p:stCondLst>
                            <p:childTnLst>
                              <p:par>
                                <p:cTn id="7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44444E-6 L 0.00174 -0.38263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19100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2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500"/>
                            </p:stCondLst>
                            <p:childTnLst>
                              <p:par>
                                <p:cTn id="10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4.44444E-6 L 0.00174 -0.38263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19100"/>
                                    </p:animMotion>
                                  </p:childTnLst>
                                </p:cTn>
                              </p:par>
                              <p:par>
                                <p:cTn id="12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4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000"/>
                            </p:stCondLst>
                            <p:childTnLst>
                              <p:par>
                                <p:cTn id="126" presetID="2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500"/>
                            </p:stCondLst>
                            <p:childTnLst>
                              <p:par>
                                <p:cTn id="13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500"/>
                            </p:stCondLst>
                            <p:childTnLst>
                              <p:par>
                                <p:cTn id="1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000"/>
                            </p:stCondLst>
                            <p:childTnLst>
                              <p:par>
                                <p:cTn id="1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" grpId="0" animBg="1"/>
      <p:bldP spid="5" grpId="1" animBg="1"/>
      <p:bldP spid="7" grpId="0" animBg="1"/>
      <p:bldP spid="7" grpId="1" animBg="1"/>
      <p:bldP spid="9" grpId="0" animBg="1"/>
      <p:bldP spid="9" grpId="1" animBg="1"/>
      <p:bldP spid="11" grpId="0" animBg="1"/>
      <p:bldP spid="11" grpId="1" animBg="1"/>
      <p:bldP spid="12" grpId="0" animBg="1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Другая 3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6923C"/>
      </a:hlink>
      <a:folHlink>
        <a:srgbClr val="76923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</TotalTime>
  <Words>28</Words>
  <Application>Microsoft Office PowerPoint</Application>
  <PresentationFormat>Экран (4:3)</PresentationFormat>
  <Paragraphs>26</Paragraphs>
  <Slides>6</Slides>
  <Notes>0</Notes>
  <HiddenSlides>4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Times New Roman</vt:lpstr>
      <vt:lpstr>Tomato</vt:lpstr>
      <vt:lpstr>Gungsuh</vt:lpstr>
      <vt:lpstr>Calibri</vt:lpstr>
      <vt:lpstr>Тема Office</vt:lpstr>
      <vt:lpstr>Картинные диктанты  </vt:lpstr>
      <vt:lpstr>Выберите тему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Картинные диктанты</dc:title>
  <dc:creator>Фокина Лидия Петровна</dc:creator>
  <cp:keywords>Дидактический материал</cp:keywords>
  <cp:lastModifiedBy>HT</cp:lastModifiedBy>
  <cp:revision>35</cp:revision>
  <dcterms:created xsi:type="dcterms:W3CDTF">2015-05-03T06:58:13Z</dcterms:created>
  <dcterms:modified xsi:type="dcterms:W3CDTF">2016-12-11T15:51:48Z</dcterms:modified>
</cp:coreProperties>
</file>