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7" r:id="rId4"/>
    <p:sldId id="264" r:id="rId5"/>
    <p:sldId id="266" r:id="rId6"/>
    <p:sldId id="267" r:id="rId7"/>
  </p:sldIdLst>
  <p:sldSz cx="9144000" cy="6858000" type="screen4x3"/>
  <p:notesSz cx="6858000" cy="9144000"/>
  <p:embeddedFontLst>
    <p:embeddedFont>
      <p:font typeface="Tomato" charset="0"/>
      <p:regular r:id="rId8"/>
    </p:embeddedFont>
    <p:embeddedFont>
      <p:font typeface="Gungsuh" pitchFamily="18" charset="-127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9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26E4D-3B83-4032-AA41-AC5B417E5B46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9B54667-60CC-4C56-8CB9-8E7EC05DC308}">
      <dgm:prSet phldrT="[Текст]"/>
      <dgm:spPr/>
      <dgm:t>
        <a:bodyPr/>
        <a:lstStyle/>
        <a:p>
          <a:pPr algn="ctr"/>
          <a:r>
            <a:rPr lang="ru-RU" dirty="0" smtClean="0"/>
            <a:t>Птицы</a:t>
          </a:r>
          <a:endParaRPr lang="ru-RU" dirty="0"/>
        </a:p>
      </dgm:t>
    </dgm:pt>
    <dgm:pt modelId="{EB5FC667-FA64-4986-B74F-7535D86930E9}" type="parTrans" cxnId="{DA6120FC-4A2B-4342-8F2A-DFF37EF0E248}">
      <dgm:prSet/>
      <dgm:spPr/>
      <dgm:t>
        <a:bodyPr/>
        <a:lstStyle/>
        <a:p>
          <a:endParaRPr lang="ru-RU"/>
        </a:p>
      </dgm:t>
    </dgm:pt>
    <dgm:pt modelId="{331118A8-5B6D-4E63-AF15-C7FC011FD045}" type="sibTrans" cxnId="{DA6120FC-4A2B-4342-8F2A-DFF37EF0E248}">
      <dgm:prSet/>
      <dgm:spPr/>
      <dgm:t>
        <a:bodyPr/>
        <a:lstStyle/>
        <a:p>
          <a:endParaRPr lang="ru-RU"/>
        </a:p>
      </dgm:t>
    </dgm:pt>
    <dgm:pt modelId="{A830E219-2942-40A8-B391-A03D29567567}">
      <dgm:prSet phldrT="[Текст]"/>
      <dgm:spPr/>
      <dgm:t>
        <a:bodyPr/>
        <a:lstStyle/>
        <a:p>
          <a:pPr algn="ctr"/>
          <a:r>
            <a:rPr lang="ru-RU" dirty="0" smtClean="0"/>
            <a:t>Звери</a:t>
          </a:r>
          <a:endParaRPr lang="ru-RU" dirty="0"/>
        </a:p>
      </dgm:t>
    </dgm:pt>
    <dgm:pt modelId="{462F2119-D3B5-4FA9-8012-9D00B9460D4D}" type="parTrans" cxnId="{C002D454-485D-461F-8F9B-4D1C317231EE}">
      <dgm:prSet/>
      <dgm:spPr/>
      <dgm:t>
        <a:bodyPr/>
        <a:lstStyle/>
        <a:p>
          <a:endParaRPr lang="ru-RU"/>
        </a:p>
      </dgm:t>
    </dgm:pt>
    <dgm:pt modelId="{77EB59E7-D635-47E2-919A-F60B23035E9A}" type="sibTrans" cxnId="{C002D454-485D-461F-8F9B-4D1C317231EE}">
      <dgm:prSet/>
      <dgm:spPr/>
      <dgm:t>
        <a:bodyPr/>
        <a:lstStyle/>
        <a:p>
          <a:endParaRPr lang="ru-RU"/>
        </a:p>
      </dgm:t>
    </dgm:pt>
    <dgm:pt modelId="{ED8B704E-3739-47C4-82F2-772C5939D8DE}">
      <dgm:prSet phldrT="[Текст]"/>
      <dgm:spPr/>
      <dgm:t>
        <a:bodyPr/>
        <a:lstStyle/>
        <a:p>
          <a:pPr algn="ctr"/>
          <a:r>
            <a:rPr lang="ru-RU" dirty="0" smtClean="0"/>
            <a:t>Растения </a:t>
          </a:r>
          <a:endParaRPr lang="ru-RU" dirty="0"/>
        </a:p>
      </dgm:t>
    </dgm:pt>
    <dgm:pt modelId="{E691E695-1CB3-4F39-B070-ABBA2B4F013C}" type="parTrans" cxnId="{AF49C928-2DE1-4D8E-8010-B0A1CFE46213}">
      <dgm:prSet/>
      <dgm:spPr/>
      <dgm:t>
        <a:bodyPr/>
        <a:lstStyle/>
        <a:p>
          <a:endParaRPr lang="ru-RU"/>
        </a:p>
      </dgm:t>
    </dgm:pt>
    <dgm:pt modelId="{CC24214E-9699-4DE9-9EF5-38153B2C18CE}" type="sibTrans" cxnId="{AF49C928-2DE1-4D8E-8010-B0A1CFE46213}">
      <dgm:prSet/>
      <dgm:spPr/>
      <dgm:t>
        <a:bodyPr/>
        <a:lstStyle/>
        <a:p>
          <a:endParaRPr lang="ru-RU"/>
        </a:p>
      </dgm:t>
    </dgm:pt>
    <dgm:pt modelId="{15F112B6-FA45-4B67-8F90-F7DF97D1BE12}">
      <dgm:prSet phldrT="[Текст]"/>
      <dgm:spPr/>
      <dgm:t>
        <a:bodyPr/>
        <a:lstStyle/>
        <a:p>
          <a:pPr algn="ctr"/>
          <a:r>
            <a:rPr lang="ru-RU" dirty="0" smtClean="0"/>
            <a:t>Школа </a:t>
          </a:r>
          <a:endParaRPr lang="ru-RU" dirty="0"/>
        </a:p>
      </dgm:t>
    </dgm:pt>
    <dgm:pt modelId="{9EA9B7AC-5A7E-4F8D-B6A0-68FAD3C13E7F}" type="parTrans" cxnId="{3773A7D3-6874-4CD0-A095-2488DD748A59}">
      <dgm:prSet/>
      <dgm:spPr/>
      <dgm:t>
        <a:bodyPr/>
        <a:lstStyle/>
        <a:p>
          <a:endParaRPr lang="ru-RU"/>
        </a:p>
      </dgm:t>
    </dgm:pt>
    <dgm:pt modelId="{3D437192-24F0-4B65-ACD3-52C72B671670}" type="sibTrans" cxnId="{3773A7D3-6874-4CD0-A095-2488DD748A59}">
      <dgm:prSet/>
      <dgm:spPr/>
      <dgm:t>
        <a:bodyPr/>
        <a:lstStyle/>
        <a:p>
          <a:endParaRPr lang="ru-RU"/>
        </a:p>
      </dgm:t>
    </dgm:pt>
    <dgm:pt modelId="{85B87B2D-D530-415D-9E11-AA419F271310}" type="pres">
      <dgm:prSet presAssocID="{05426E4D-3B83-4032-AA41-AC5B417E5B4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638C3FD-B780-4D40-829F-FCEB9947153D}" type="pres">
      <dgm:prSet presAssocID="{05426E4D-3B83-4032-AA41-AC5B417E5B46}" presName="Name1" presStyleCnt="0"/>
      <dgm:spPr/>
    </dgm:pt>
    <dgm:pt modelId="{7D183FAB-4249-425A-AD9C-26EEFE98A206}" type="pres">
      <dgm:prSet presAssocID="{05426E4D-3B83-4032-AA41-AC5B417E5B46}" presName="cycle" presStyleCnt="0"/>
      <dgm:spPr/>
    </dgm:pt>
    <dgm:pt modelId="{D997581E-89A5-4805-89CD-21F3C599C6C4}" type="pres">
      <dgm:prSet presAssocID="{05426E4D-3B83-4032-AA41-AC5B417E5B46}" presName="srcNode" presStyleLbl="node1" presStyleIdx="0" presStyleCnt="4"/>
      <dgm:spPr/>
    </dgm:pt>
    <dgm:pt modelId="{B7F6DA72-AD04-42A0-9974-3C95BA9A74F7}" type="pres">
      <dgm:prSet presAssocID="{05426E4D-3B83-4032-AA41-AC5B417E5B46}" presName="conn" presStyleLbl="parChTrans1D2" presStyleIdx="0" presStyleCnt="1"/>
      <dgm:spPr/>
      <dgm:t>
        <a:bodyPr/>
        <a:lstStyle/>
        <a:p>
          <a:endParaRPr lang="ru-RU"/>
        </a:p>
      </dgm:t>
    </dgm:pt>
    <dgm:pt modelId="{B0A20CD7-DF68-476B-91B5-1944C87F4BCB}" type="pres">
      <dgm:prSet presAssocID="{05426E4D-3B83-4032-AA41-AC5B417E5B46}" presName="extraNode" presStyleLbl="node1" presStyleIdx="0" presStyleCnt="4"/>
      <dgm:spPr/>
    </dgm:pt>
    <dgm:pt modelId="{9A550483-0D06-4072-AC83-EE46656B08CB}" type="pres">
      <dgm:prSet presAssocID="{05426E4D-3B83-4032-AA41-AC5B417E5B46}" presName="dstNode" presStyleLbl="node1" presStyleIdx="0" presStyleCnt="4"/>
      <dgm:spPr/>
    </dgm:pt>
    <dgm:pt modelId="{55D4E3B0-601C-40FD-8FAA-872034A436F7}" type="pres">
      <dgm:prSet presAssocID="{09B54667-60CC-4C56-8CB9-8E7EC05DC30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74D97-B89A-457A-A6A3-B0AAEC2596DF}" type="pres">
      <dgm:prSet presAssocID="{09B54667-60CC-4C56-8CB9-8E7EC05DC308}" presName="accent_1" presStyleCnt="0"/>
      <dgm:spPr/>
    </dgm:pt>
    <dgm:pt modelId="{E22BC157-0A24-4F0C-A117-4F305EF59F38}" type="pres">
      <dgm:prSet presAssocID="{09B54667-60CC-4C56-8CB9-8E7EC05DC308}" presName="accentRepeatNode" presStyleLbl="solidFgAcc1" presStyleIdx="0" presStyleCnt="4"/>
      <dgm:spPr/>
    </dgm:pt>
    <dgm:pt modelId="{6888032C-13C6-49DE-B673-6C2F7D6F6012}" type="pres">
      <dgm:prSet presAssocID="{A830E219-2942-40A8-B391-A03D2956756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023DF-1793-43F7-B05F-B51B2F4CF785}" type="pres">
      <dgm:prSet presAssocID="{A830E219-2942-40A8-B391-A03D29567567}" presName="accent_2" presStyleCnt="0"/>
      <dgm:spPr/>
    </dgm:pt>
    <dgm:pt modelId="{28999D1E-BCF4-4CE0-96CA-AE70F819F27F}" type="pres">
      <dgm:prSet presAssocID="{A830E219-2942-40A8-B391-A03D29567567}" presName="accentRepeatNode" presStyleLbl="solidFgAcc1" presStyleIdx="1" presStyleCnt="4"/>
      <dgm:spPr/>
    </dgm:pt>
    <dgm:pt modelId="{B7239AF4-5501-4AD5-8DF0-E23A5B577A85}" type="pres">
      <dgm:prSet presAssocID="{ED8B704E-3739-47C4-82F2-772C5939D8D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93499-36FA-401C-A33F-7694E54BCA1C}" type="pres">
      <dgm:prSet presAssocID="{ED8B704E-3739-47C4-82F2-772C5939D8DE}" presName="accent_3" presStyleCnt="0"/>
      <dgm:spPr/>
    </dgm:pt>
    <dgm:pt modelId="{75921FEB-0BDE-45E8-8DBF-C4C4E5C5A92D}" type="pres">
      <dgm:prSet presAssocID="{ED8B704E-3739-47C4-82F2-772C5939D8DE}" presName="accentRepeatNode" presStyleLbl="solidFgAcc1" presStyleIdx="2" presStyleCnt="4"/>
      <dgm:spPr/>
    </dgm:pt>
    <dgm:pt modelId="{ED12AE40-C880-4500-B936-79426AE23907}" type="pres">
      <dgm:prSet presAssocID="{15F112B6-FA45-4B67-8F90-F7DF97D1BE1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7626A-722A-42A3-B72D-617F1CADAB6A}" type="pres">
      <dgm:prSet presAssocID="{15F112B6-FA45-4B67-8F90-F7DF97D1BE12}" presName="accent_4" presStyleCnt="0"/>
      <dgm:spPr/>
    </dgm:pt>
    <dgm:pt modelId="{64CDBCCF-B952-42EC-ACDA-D6C458F494CB}" type="pres">
      <dgm:prSet presAssocID="{15F112B6-FA45-4B67-8F90-F7DF97D1BE12}" presName="accentRepeatNode" presStyleLbl="solidFgAcc1" presStyleIdx="3" presStyleCnt="4"/>
      <dgm:spPr/>
    </dgm:pt>
  </dgm:ptLst>
  <dgm:cxnLst>
    <dgm:cxn modelId="{37BE24E2-7D8C-4088-9AE0-8278BE15836D}" type="presOf" srcId="{09B54667-60CC-4C56-8CB9-8E7EC05DC308}" destId="{55D4E3B0-601C-40FD-8FAA-872034A436F7}" srcOrd="0" destOrd="0" presId="urn:microsoft.com/office/officeart/2008/layout/VerticalCurvedList"/>
    <dgm:cxn modelId="{DA6120FC-4A2B-4342-8F2A-DFF37EF0E248}" srcId="{05426E4D-3B83-4032-AA41-AC5B417E5B46}" destId="{09B54667-60CC-4C56-8CB9-8E7EC05DC308}" srcOrd="0" destOrd="0" parTransId="{EB5FC667-FA64-4986-B74F-7535D86930E9}" sibTransId="{331118A8-5B6D-4E63-AF15-C7FC011FD045}"/>
    <dgm:cxn modelId="{AF49C928-2DE1-4D8E-8010-B0A1CFE46213}" srcId="{05426E4D-3B83-4032-AA41-AC5B417E5B46}" destId="{ED8B704E-3739-47C4-82F2-772C5939D8DE}" srcOrd="2" destOrd="0" parTransId="{E691E695-1CB3-4F39-B070-ABBA2B4F013C}" sibTransId="{CC24214E-9699-4DE9-9EF5-38153B2C18CE}"/>
    <dgm:cxn modelId="{30659ABA-ABF9-4AB9-AEE0-F6C7AF11852B}" type="presOf" srcId="{ED8B704E-3739-47C4-82F2-772C5939D8DE}" destId="{B7239AF4-5501-4AD5-8DF0-E23A5B577A85}" srcOrd="0" destOrd="0" presId="urn:microsoft.com/office/officeart/2008/layout/VerticalCurvedList"/>
    <dgm:cxn modelId="{B3381D09-8546-47AD-BB64-1119166A60A6}" type="presOf" srcId="{05426E4D-3B83-4032-AA41-AC5B417E5B46}" destId="{85B87B2D-D530-415D-9E11-AA419F271310}" srcOrd="0" destOrd="0" presId="urn:microsoft.com/office/officeart/2008/layout/VerticalCurvedList"/>
    <dgm:cxn modelId="{C002D454-485D-461F-8F9B-4D1C317231EE}" srcId="{05426E4D-3B83-4032-AA41-AC5B417E5B46}" destId="{A830E219-2942-40A8-B391-A03D29567567}" srcOrd="1" destOrd="0" parTransId="{462F2119-D3B5-4FA9-8012-9D00B9460D4D}" sibTransId="{77EB59E7-D635-47E2-919A-F60B23035E9A}"/>
    <dgm:cxn modelId="{FB415367-3560-4ED0-A2C0-21D5A36E5ECD}" type="presOf" srcId="{15F112B6-FA45-4B67-8F90-F7DF97D1BE12}" destId="{ED12AE40-C880-4500-B936-79426AE23907}" srcOrd="0" destOrd="0" presId="urn:microsoft.com/office/officeart/2008/layout/VerticalCurvedList"/>
    <dgm:cxn modelId="{DB395266-2C2C-436D-A530-98C66C6927EA}" type="presOf" srcId="{331118A8-5B6D-4E63-AF15-C7FC011FD045}" destId="{B7F6DA72-AD04-42A0-9974-3C95BA9A74F7}" srcOrd="0" destOrd="0" presId="urn:microsoft.com/office/officeart/2008/layout/VerticalCurvedList"/>
    <dgm:cxn modelId="{3773A7D3-6874-4CD0-A095-2488DD748A59}" srcId="{05426E4D-3B83-4032-AA41-AC5B417E5B46}" destId="{15F112B6-FA45-4B67-8F90-F7DF97D1BE12}" srcOrd="3" destOrd="0" parTransId="{9EA9B7AC-5A7E-4F8D-B6A0-68FAD3C13E7F}" sibTransId="{3D437192-24F0-4B65-ACD3-52C72B671670}"/>
    <dgm:cxn modelId="{F1041081-4218-42DC-B8A3-716189C8379C}" type="presOf" srcId="{A830E219-2942-40A8-B391-A03D29567567}" destId="{6888032C-13C6-49DE-B673-6C2F7D6F6012}" srcOrd="0" destOrd="0" presId="urn:microsoft.com/office/officeart/2008/layout/VerticalCurvedList"/>
    <dgm:cxn modelId="{3AEE4A3F-0666-4973-815F-59497348ABA0}" type="presParOf" srcId="{85B87B2D-D530-415D-9E11-AA419F271310}" destId="{5638C3FD-B780-4D40-829F-FCEB9947153D}" srcOrd="0" destOrd="0" presId="urn:microsoft.com/office/officeart/2008/layout/VerticalCurvedList"/>
    <dgm:cxn modelId="{BFC03B2B-BA86-4C2C-ADE2-4C48B74FFE5E}" type="presParOf" srcId="{5638C3FD-B780-4D40-829F-FCEB9947153D}" destId="{7D183FAB-4249-425A-AD9C-26EEFE98A206}" srcOrd="0" destOrd="0" presId="urn:microsoft.com/office/officeart/2008/layout/VerticalCurvedList"/>
    <dgm:cxn modelId="{70F04195-31EF-48C5-891F-F52F49821587}" type="presParOf" srcId="{7D183FAB-4249-425A-AD9C-26EEFE98A206}" destId="{D997581E-89A5-4805-89CD-21F3C599C6C4}" srcOrd="0" destOrd="0" presId="urn:microsoft.com/office/officeart/2008/layout/VerticalCurvedList"/>
    <dgm:cxn modelId="{D4D35E02-3A7A-48BC-9736-4BF68EE41239}" type="presParOf" srcId="{7D183FAB-4249-425A-AD9C-26EEFE98A206}" destId="{B7F6DA72-AD04-42A0-9974-3C95BA9A74F7}" srcOrd="1" destOrd="0" presId="urn:microsoft.com/office/officeart/2008/layout/VerticalCurvedList"/>
    <dgm:cxn modelId="{BB014171-E2DF-40F9-ABF3-2E0FB5040644}" type="presParOf" srcId="{7D183FAB-4249-425A-AD9C-26EEFE98A206}" destId="{B0A20CD7-DF68-476B-91B5-1944C87F4BCB}" srcOrd="2" destOrd="0" presId="urn:microsoft.com/office/officeart/2008/layout/VerticalCurvedList"/>
    <dgm:cxn modelId="{22357AF8-2AEB-4593-8F08-958AE2D8D421}" type="presParOf" srcId="{7D183FAB-4249-425A-AD9C-26EEFE98A206}" destId="{9A550483-0D06-4072-AC83-EE46656B08CB}" srcOrd="3" destOrd="0" presId="urn:microsoft.com/office/officeart/2008/layout/VerticalCurvedList"/>
    <dgm:cxn modelId="{A48CDD1C-8DF4-4ABC-B7F3-C4E399D5ACC5}" type="presParOf" srcId="{5638C3FD-B780-4D40-829F-FCEB9947153D}" destId="{55D4E3B0-601C-40FD-8FAA-872034A436F7}" srcOrd="1" destOrd="0" presId="urn:microsoft.com/office/officeart/2008/layout/VerticalCurvedList"/>
    <dgm:cxn modelId="{7539E550-5617-40CC-82D2-E575307DDABF}" type="presParOf" srcId="{5638C3FD-B780-4D40-829F-FCEB9947153D}" destId="{F7574D97-B89A-457A-A6A3-B0AAEC2596DF}" srcOrd="2" destOrd="0" presId="urn:microsoft.com/office/officeart/2008/layout/VerticalCurvedList"/>
    <dgm:cxn modelId="{14EBE797-85D0-437A-8091-94DD7A74DD19}" type="presParOf" srcId="{F7574D97-B89A-457A-A6A3-B0AAEC2596DF}" destId="{E22BC157-0A24-4F0C-A117-4F305EF59F38}" srcOrd="0" destOrd="0" presId="urn:microsoft.com/office/officeart/2008/layout/VerticalCurvedList"/>
    <dgm:cxn modelId="{14C1BDC9-3CD9-4B6B-BF19-24009B4839F2}" type="presParOf" srcId="{5638C3FD-B780-4D40-829F-FCEB9947153D}" destId="{6888032C-13C6-49DE-B673-6C2F7D6F6012}" srcOrd="3" destOrd="0" presId="urn:microsoft.com/office/officeart/2008/layout/VerticalCurvedList"/>
    <dgm:cxn modelId="{0AFDD4D3-C0C6-49A8-9558-720381163B5D}" type="presParOf" srcId="{5638C3FD-B780-4D40-829F-FCEB9947153D}" destId="{967023DF-1793-43F7-B05F-B51B2F4CF785}" srcOrd="4" destOrd="0" presId="urn:microsoft.com/office/officeart/2008/layout/VerticalCurvedList"/>
    <dgm:cxn modelId="{A1D03995-B81D-450E-9C36-54852F2C597B}" type="presParOf" srcId="{967023DF-1793-43F7-B05F-B51B2F4CF785}" destId="{28999D1E-BCF4-4CE0-96CA-AE70F819F27F}" srcOrd="0" destOrd="0" presId="urn:microsoft.com/office/officeart/2008/layout/VerticalCurvedList"/>
    <dgm:cxn modelId="{C0CCA2BC-98DF-48A6-A6E4-291F41EEEE42}" type="presParOf" srcId="{5638C3FD-B780-4D40-829F-FCEB9947153D}" destId="{B7239AF4-5501-4AD5-8DF0-E23A5B577A85}" srcOrd="5" destOrd="0" presId="urn:microsoft.com/office/officeart/2008/layout/VerticalCurvedList"/>
    <dgm:cxn modelId="{A6D24D2F-7284-4EA0-9B0E-06C33F007609}" type="presParOf" srcId="{5638C3FD-B780-4D40-829F-FCEB9947153D}" destId="{16E93499-36FA-401C-A33F-7694E54BCA1C}" srcOrd="6" destOrd="0" presId="urn:microsoft.com/office/officeart/2008/layout/VerticalCurvedList"/>
    <dgm:cxn modelId="{0C05DA98-E5EE-481F-9966-4E22C209E195}" type="presParOf" srcId="{16E93499-36FA-401C-A33F-7694E54BCA1C}" destId="{75921FEB-0BDE-45E8-8DBF-C4C4E5C5A92D}" srcOrd="0" destOrd="0" presId="urn:microsoft.com/office/officeart/2008/layout/VerticalCurvedList"/>
    <dgm:cxn modelId="{6E731FBF-EB70-4B2F-B3AB-A49DB432CD4D}" type="presParOf" srcId="{5638C3FD-B780-4D40-829F-FCEB9947153D}" destId="{ED12AE40-C880-4500-B936-79426AE23907}" srcOrd="7" destOrd="0" presId="urn:microsoft.com/office/officeart/2008/layout/VerticalCurvedList"/>
    <dgm:cxn modelId="{43FB9FAF-F98D-4CAF-A28F-CB8E41A1DADB}" type="presParOf" srcId="{5638C3FD-B780-4D40-829F-FCEB9947153D}" destId="{0D47626A-722A-42A3-B72D-617F1CADAB6A}" srcOrd="8" destOrd="0" presId="urn:microsoft.com/office/officeart/2008/layout/VerticalCurvedList"/>
    <dgm:cxn modelId="{BD172D97-D5F1-4CDA-860B-18AAA4803261}" type="presParOf" srcId="{0D47626A-722A-42A3-B72D-617F1CADAB6A}" destId="{64CDBCCF-B952-42EC-ACDA-D6C458F494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6DA72-AD04-42A0-9974-3C95BA9A74F7}">
      <dsp:nvSpPr>
        <dsp:cNvPr id="0" name=""/>
        <dsp:cNvSpPr/>
      </dsp:nvSpPr>
      <dsp:spPr>
        <a:xfrm>
          <a:off x="-5472640" y="-837933"/>
          <a:ext cx="6516179" cy="6516179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4E3B0-601C-40FD-8FAA-872034A436F7}">
      <dsp:nvSpPr>
        <dsp:cNvPr id="0" name=""/>
        <dsp:cNvSpPr/>
      </dsp:nvSpPr>
      <dsp:spPr>
        <a:xfrm>
          <a:off x="546303" y="372123"/>
          <a:ext cx="6587048" cy="7446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1053" tIns="99060" rIns="99060" bIns="9906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Птицы</a:t>
          </a:r>
          <a:endParaRPr lang="ru-RU" sz="3900" kern="1200" dirty="0"/>
        </a:p>
      </dsp:txBody>
      <dsp:txXfrm>
        <a:off x="546303" y="372123"/>
        <a:ext cx="6587048" cy="744633"/>
      </dsp:txXfrm>
    </dsp:sp>
    <dsp:sp modelId="{E22BC157-0A24-4F0C-A117-4F305EF59F38}">
      <dsp:nvSpPr>
        <dsp:cNvPr id="0" name=""/>
        <dsp:cNvSpPr/>
      </dsp:nvSpPr>
      <dsp:spPr>
        <a:xfrm>
          <a:off x="80907" y="279043"/>
          <a:ext cx="930791" cy="9307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88032C-13C6-49DE-B673-6C2F7D6F6012}">
      <dsp:nvSpPr>
        <dsp:cNvPr id="0" name=""/>
        <dsp:cNvSpPr/>
      </dsp:nvSpPr>
      <dsp:spPr>
        <a:xfrm>
          <a:off x="973219" y="1489267"/>
          <a:ext cx="6160132" cy="744633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1053" tIns="99060" rIns="99060" bIns="9906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Звери</a:t>
          </a:r>
          <a:endParaRPr lang="ru-RU" sz="3900" kern="1200" dirty="0"/>
        </a:p>
      </dsp:txBody>
      <dsp:txXfrm>
        <a:off x="973219" y="1489267"/>
        <a:ext cx="6160132" cy="744633"/>
      </dsp:txXfrm>
    </dsp:sp>
    <dsp:sp modelId="{28999D1E-BCF4-4CE0-96CA-AE70F819F27F}">
      <dsp:nvSpPr>
        <dsp:cNvPr id="0" name=""/>
        <dsp:cNvSpPr/>
      </dsp:nvSpPr>
      <dsp:spPr>
        <a:xfrm>
          <a:off x="507823" y="1396187"/>
          <a:ext cx="930791" cy="9307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239AF4-5501-4AD5-8DF0-E23A5B577A85}">
      <dsp:nvSpPr>
        <dsp:cNvPr id="0" name=""/>
        <dsp:cNvSpPr/>
      </dsp:nvSpPr>
      <dsp:spPr>
        <a:xfrm>
          <a:off x="973219" y="2606411"/>
          <a:ext cx="6160132" cy="744633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1053" tIns="99060" rIns="99060" bIns="9906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Растения </a:t>
          </a:r>
          <a:endParaRPr lang="ru-RU" sz="3900" kern="1200" dirty="0"/>
        </a:p>
      </dsp:txBody>
      <dsp:txXfrm>
        <a:off x="973219" y="2606411"/>
        <a:ext cx="6160132" cy="744633"/>
      </dsp:txXfrm>
    </dsp:sp>
    <dsp:sp modelId="{75921FEB-0BDE-45E8-8DBF-C4C4E5C5A92D}">
      <dsp:nvSpPr>
        <dsp:cNvPr id="0" name=""/>
        <dsp:cNvSpPr/>
      </dsp:nvSpPr>
      <dsp:spPr>
        <a:xfrm>
          <a:off x="507823" y="2513332"/>
          <a:ext cx="930791" cy="9307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12AE40-C880-4500-B936-79426AE23907}">
      <dsp:nvSpPr>
        <dsp:cNvPr id="0" name=""/>
        <dsp:cNvSpPr/>
      </dsp:nvSpPr>
      <dsp:spPr>
        <a:xfrm>
          <a:off x="546303" y="3723555"/>
          <a:ext cx="6587048" cy="74463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1053" tIns="99060" rIns="99060" bIns="9906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Школа </a:t>
          </a:r>
          <a:endParaRPr lang="ru-RU" sz="3900" kern="1200" dirty="0"/>
        </a:p>
      </dsp:txBody>
      <dsp:txXfrm>
        <a:off x="546303" y="3723555"/>
        <a:ext cx="6587048" cy="744633"/>
      </dsp:txXfrm>
    </dsp:sp>
    <dsp:sp modelId="{64CDBCCF-B952-42EC-ACDA-D6C458F494CB}">
      <dsp:nvSpPr>
        <dsp:cNvPr id="0" name=""/>
        <dsp:cNvSpPr/>
      </dsp:nvSpPr>
      <dsp:spPr>
        <a:xfrm>
          <a:off x="80907" y="3630476"/>
          <a:ext cx="930791" cy="9307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03F-4C1E-4B98-ACBC-62F5E593B76F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slide" Target="slide6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528392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К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а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р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т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и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н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н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ы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е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 д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и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к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т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а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н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т</a:t>
            </a: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>ы</a:t>
            </a:r>
            <a:r>
              <a:rPr lang="ru-RU" sz="6000" b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  <a:t/>
            </a:r>
            <a:br>
              <a:rPr lang="ru-RU" sz="6000" b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</a:rPr>
            </a:br>
            <a:r>
              <a:rPr lang="ru-RU" sz="4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/>
            </a:r>
            <a:br>
              <a:rPr lang="ru-RU" sz="40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</a:br>
            <a:endParaRPr lang="ru-RU" sz="60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265987" y="353191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ведения 5">
            <a:hlinkClick r:id="" action="ppaction://hlinkshowjump?jump=lastslide" highlightClick="1"/>
          </p:cNvPr>
          <p:cNvSpPr/>
          <p:nvPr/>
        </p:nvSpPr>
        <p:spPr>
          <a:xfrm>
            <a:off x="323528" y="353191"/>
            <a:ext cx="360000" cy="432000"/>
          </a:xfrm>
          <a:prstGeom prst="actionButtonInformat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91680" y="357166"/>
            <a:ext cx="5760640" cy="106047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тему</a:t>
            </a:r>
            <a:endParaRPr lang="ru-RU" sz="66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4120852"/>
              </p:ext>
            </p:extLst>
          </p:nvPr>
        </p:nvGraphicFramePr>
        <p:xfrm>
          <a:off x="971600" y="1397000"/>
          <a:ext cx="720080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2339752" y="1772816"/>
            <a:ext cx="5688632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2519772" y="2889378"/>
            <a:ext cx="5510326" cy="7556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2519772" y="4077072"/>
            <a:ext cx="551032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>
          <a:xfrm>
            <a:off x="2123728" y="5085184"/>
            <a:ext cx="590637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8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</a:t>
            </a:r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РОНА</a:t>
            </a:r>
            <a:endParaRPr lang="ru-RU" sz="4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680588" y="1758558"/>
            <a:ext cx="5829556" cy="4378449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676400" y="1760081"/>
            <a:ext cx="5837932" cy="4375402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</a:t>
            </a:r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</a:t>
            </a:r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БЕЙ</a:t>
            </a:r>
            <a:endParaRPr lang="ru-RU" sz="4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678992" y="1758558"/>
            <a:ext cx="5832747" cy="4378449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</a:t>
            </a:r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РОКА</a:t>
            </a:r>
            <a:endParaRPr lang="ru-RU" sz="4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86769" y="1758558"/>
            <a:ext cx="5817193" cy="4378449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</a:t>
            </a:r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</a:t>
            </a:r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НИЦА</a:t>
            </a:r>
            <a:endParaRPr lang="ru-RU" sz="4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676400" y="1760539"/>
            <a:ext cx="5837932" cy="4374486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СН</a:t>
            </a:r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</a:t>
            </a:r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ГИРЬ</a:t>
            </a:r>
            <a:endParaRPr lang="ru-RU" sz="4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возврат 11">
            <a:hlinkClick r:id="rId7" action="ppaction://hlinksldjump" highlightClick="1"/>
          </p:cNvPr>
          <p:cNvSpPr/>
          <p:nvPr/>
        </p:nvSpPr>
        <p:spPr>
          <a:xfrm>
            <a:off x="8424736" y="6137007"/>
            <a:ext cx="360000" cy="360000"/>
          </a:xfrm>
          <a:prstGeom prst="actionButtonRetur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527070"/>
            <a:ext cx="6336704" cy="588144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600" dirty="0" smtClean="0">
              <a:solidFill>
                <a:schemeClr val="accent3">
                  <a:lumMod val="50000"/>
                </a:schemeClr>
              </a:solidFill>
              <a:ea typeface="Gungsuh" pitchFamily="18" charset="-127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94352" y="527070"/>
            <a:ext cx="6336704" cy="5881449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7200" b="1" dirty="0">
              <a:solidFill>
                <a:schemeClr val="accent3">
                  <a:lumMod val="50000"/>
                </a:schemeClr>
              </a:solidFill>
              <a:ea typeface="Gungsuh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</a:t>
            </a:r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</a:t>
            </a:r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Ц</a:t>
            </a:r>
            <a:endParaRPr lang="ru-RU" sz="4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680588" y="1760145"/>
            <a:ext cx="5829556" cy="4375274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679952" y="1760081"/>
            <a:ext cx="5830827" cy="4375402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</a:t>
            </a:r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</a:t>
            </a:r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ДВЕДЬ</a:t>
            </a:r>
            <a:endParaRPr lang="ru-RU" sz="4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78992" y="1761720"/>
            <a:ext cx="5832747" cy="4372125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</a:t>
            </a:r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</a:t>
            </a:r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СИЦА</a:t>
            </a:r>
            <a:endParaRPr lang="ru-RU" sz="4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86769" y="1764310"/>
            <a:ext cx="5817193" cy="4366945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</a:t>
            </a:r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РОВА</a:t>
            </a:r>
            <a:endParaRPr lang="ru-RU" sz="4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82067" y="1760539"/>
            <a:ext cx="5826597" cy="4374486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</a:t>
            </a:r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БАКА</a:t>
            </a:r>
            <a:endParaRPr lang="ru-RU" sz="4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возврат 11">
            <a:hlinkClick r:id="rId7" action="ppaction://hlinksldjump" highlightClick="1"/>
          </p:cNvPr>
          <p:cNvSpPr/>
          <p:nvPr/>
        </p:nvSpPr>
        <p:spPr>
          <a:xfrm>
            <a:off x="8424736" y="6137007"/>
            <a:ext cx="360000" cy="360000"/>
          </a:xfrm>
          <a:prstGeom prst="actionButtonRetur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527070"/>
            <a:ext cx="6336704" cy="588144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600" dirty="0" smtClean="0">
              <a:solidFill>
                <a:schemeClr val="accent3">
                  <a:lumMod val="50000"/>
                </a:schemeClr>
              </a:solidFill>
              <a:ea typeface="Gungsuh" pitchFamily="18" charset="-127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94352" y="527070"/>
            <a:ext cx="6336704" cy="5881449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7200" b="1" dirty="0">
              <a:solidFill>
                <a:schemeClr val="accent3">
                  <a:lumMod val="50000"/>
                </a:schemeClr>
              </a:solidFill>
              <a:ea typeface="Gungsuh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</a:t>
            </a:r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</a:t>
            </a:r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</a:t>
            </a:r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ДОР</a:t>
            </a:r>
            <a:endParaRPr lang="ru-RU" sz="4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680588" y="1763983"/>
            <a:ext cx="5829556" cy="4367598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79952" y="1760233"/>
            <a:ext cx="5830827" cy="4375098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</a:t>
            </a:r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ПУСТА</a:t>
            </a:r>
            <a:endParaRPr lang="ru-RU" sz="4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78992" y="1763983"/>
            <a:ext cx="5832747" cy="4373024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</a:t>
            </a:r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РКОВЬ</a:t>
            </a:r>
            <a:endParaRPr lang="ru-RU" sz="4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86769" y="1771507"/>
            <a:ext cx="5817193" cy="4352551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ЯБЛ</a:t>
            </a:r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</a:t>
            </a:r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endParaRPr lang="ru-RU" sz="4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82067" y="1762808"/>
            <a:ext cx="5826597" cy="4369947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РБУЗ</a:t>
            </a:r>
            <a:endParaRPr lang="ru-RU" sz="4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возврат 11">
            <a:hlinkClick r:id="rId7" action="ppaction://hlinksldjump" highlightClick="1"/>
          </p:cNvPr>
          <p:cNvSpPr/>
          <p:nvPr/>
        </p:nvSpPr>
        <p:spPr>
          <a:xfrm>
            <a:off x="8424736" y="6137007"/>
            <a:ext cx="360000" cy="360000"/>
          </a:xfrm>
          <a:prstGeom prst="actionButtonRetur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527070"/>
            <a:ext cx="6336704" cy="588144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600" dirty="0" smtClean="0">
              <a:solidFill>
                <a:schemeClr val="accent3">
                  <a:lumMod val="50000"/>
                </a:schemeClr>
              </a:solidFill>
              <a:ea typeface="Gungsuh" pitchFamily="18" charset="-127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94352" y="527070"/>
            <a:ext cx="6336704" cy="5881449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7200" b="1" dirty="0">
              <a:solidFill>
                <a:schemeClr val="accent3">
                  <a:lumMod val="50000"/>
                </a:schemeClr>
              </a:solidFill>
              <a:ea typeface="Gungsuh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4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</a:t>
            </a:r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РАНДАШ</a:t>
            </a:r>
            <a:endParaRPr lang="ru-RU" sz="4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80588" y="1763159"/>
            <a:ext cx="5829556" cy="4369246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679951" y="2016321"/>
            <a:ext cx="5830827" cy="4116084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</a:t>
            </a:r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</a:t>
            </a:r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НАЛ</a:t>
            </a:r>
            <a:endParaRPr lang="ru-RU" sz="4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78992" y="1762941"/>
            <a:ext cx="5832747" cy="4369683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</a:t>
            </a:r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РТФЕЛЬ</a:t>
            </a:r>
            <a:endParaRPr lang="ru-RU" sz="4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86769" y="1767792"/>
            <a:ext cx="5817193" cy="4359980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КЛА</a:t>
            </a:r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СС</a:t>
            </a:r>
            <a:endParaRPr lang="ru-RU" sz="4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82067" y="1760745"/>
            <a:ext cx="5826597" cy="4374074"/>
          </a:xfrm>
          <a:prstGeom prst="roundRect">
            <a:avLst>
              <a:gd name="adj" fmla="val 11395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676400" y="615558"/>
            <a:ext cx="57912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ЛФ</a:t>
            </a:r>
            <a:r>
              <a:rPr lang="ru-RU" sz="4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  <a:r>
              <a:rPr lang="ru-RU" sz="4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ВИТ</a:t>
            </a:r>
            <a:endParaRPr lang="ru-RU" sz="4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возврат 11">
            <a:hlinkClick r:id="rId7" action="ppaction://hlinksldjump" highlightClick="1"/>
          </p:cNvPr>
          <p:cNvSpPr/>
          <p:nvPr/>
        </p:nvSpPr>
        <p:spPr>
          <a:xfrm>
            <a:off x="8424736" y="6137007"/>
            <a:ext cx="360000" cy="360000"/>
          </a:xfrm>
          <a:prstGeom prst="actionButtonRetur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527070"/>
            <a:ext cx="6336704" cy="588144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600" dirty="0" smtClean="0">
              <a:solidFill>
                <a:schemeClr val="accent3">
                  <a:lumMod val="50000"/>
                </a:schemeClr>
              </a:solidFill>
              <a:ea typeface="Gungsuh" pitchFamily="18" charset="-127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94352" y="527070"/>
            <a:ext cx="6336704" cy="5881449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7200" b="1" dirty="0">
              <a:solidFill>
                <a:schemeClr val="accent3">
                  <a:lumMod val="50000"/>
                </a:schemeClr>
              </a:solidFill>
              <a:ea typeface="Gungsuh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0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0174 -0.3826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3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28</Words>
  <Application>Microsoft Office PowerPoint</Application>
  <PresentationFormat>Экран (4:3)</PresentationFormat>
  <Paragraphs>26</Paragraphs>
  <Slides>6</Slides>
  <Notes>0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Times New Roman</vt:lpstr>
      <vt:lpstr>Tomato</vt:lpstr>
      <vt:lpstr>Gungsuh</vt:lpstr>
      <vt:lpstr>Calibri</vt:lpstr>
      <vt:lpstr>Тема Office</vt:lpstr>
      <vt:lpstr>Картинные диктанты  </vt:lpstr>
      <vt:lpstr>Выберите тему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Картинные диктанты</dc:title>
  <dc:creator>Фокина Лидия Петровна</dc:creator>
  <cp:keywords>Дидактический материал</cp:keywords>
  <cp:lastModifiedBy>HT</cp:lastModifiedBy>
  <cp:revision>35</cp:revision>
  <dcterms:created xsi:type="dcterms:W3CDTF">2015-05-03T06:58:13Z</dcterms:created>
  <dcterms:modified xsi:type="dcterms:W3CDTF">2016-12-11T15:51:48Z</dcterms:modified>
</cp:coreProperties>
</file>