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31.08.2017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31.08.2017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31.08.2017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31.08.2017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31.08.2017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31.08.2017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31.08.2017</a:t>
            </a:fld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31.08.2017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31.08.2017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31.08.2017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31.08.2017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31.08.2017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 descr="831b3e721533de580ef8352163590060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143644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642910" y="500042"/>
            <a:ext cx="783175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РОССИЯ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УСТРЕМЛЕННАЯ В БУДУЩЕЕ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831b3e721533de580ef8352163590060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357166"/>
            <a:ext cx="9001156" cy="5905520"/>
          </a:xfrm>
        </p:spPr>
      </p:pic>
      <p:sp>
        <p:nvSpPr>
          <p:cNvPr id="5" name="TextBox 4"/>
          <p:cNvSpPr txBox="1"/>
          <p:nvPr/>
        </p:nvSpPr>
        <p:spPr>
          <a:xfrm>
            <a:off x="500034" y="571480"/>
            <a:ext cx="4999574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В городах, станицах, селах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Заливается звонок,-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Самый первый нынче в школах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Начинается урок!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Россия…</a:t>
            </a:r>
          </a:p>
          <a:p>
            <a:r>
              <a:rPr lang="ru-RU" dirty="0" smtClean="0"/>
              <a:t>Как из песни слово,</a:t>
            </a:r>
          </a:p>
          <a:p>
            <a:r>
              <a:rPr lang="ru-RU" dirty="0" smtClean="0"/>
              <a:t>Березок юная листва,</a:t>
            </a:r>
          </a:p>
          <a:p>
            <a:r>
              <a:rPr lang="ru-RU" dirty="0" smtClean="0"/>
              <a:t>Кругом леса, поля и реки,</a:t>
            </a:r>
          </a:p>
          <a:p>
            <a:r>
              <a:rPr lang="ru-RU" dirty="0" smtClean="0"/>
              <a:t>Раздолье, русская душа –</a:t>
            </a:r>
          </a:p>
          <a:p>
            <a:r>
              <a:rPr lang="ru-RU" dirty="0" smtClean="0"/>
              <a:t>Люблю тебя, моя Россия</a:t>
            </a:r>
          </a:p>
          <a:p>
            <a:r>
              <a:rPr lang="ru-RU" dirty="0" smtClean="0"/>
              <a:t>За ясный свет твоих очей,</a:t>
            </a:r>
          </a:p>
          <a:p>
            <a:r>
              <a:rPr lang="ru-RU" dirty="0" smtClean="0"/>
              <a:t>За голос звонкий, как ручей.</a:t>
            </a:r>
          </a:p>
          <a:p>
            <a:r>
              <a:rPr lang="ru-RU" dirty="0" smtClean="0"/>
              <a:t>Люблю все то, что называют</a:t>
            </a:r>
          </a:p>
          <a:p>
            <a:r>
              <a:rPr lang="ru-RU" dirty="0" smtClean="0"/>
              <a:t>Одним широким словом Русь.</a:t>
            </a:r>
          </a:p>
          <a:p>
            <a:endParaRPr lang="ru-RU" dirty="0"/>
          </a:p>
        </p:txBody>
      </p:sp>
      <p:pic>
        <p:nvPicPr>
          <p:cNvPr id="4" name="Рисунок 3" descr="f229948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10866" y="3000372"/>
            <a:ext cx="3333134" cy="353853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1451833894_rossia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maxresdefault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i="1" dirty="0" smtClean="0"/>
              <a:t>В стародавние времена её называли Русью. Слово «Русь», как полагают некоторые ученые, произошло от слова «русло». Русло – это ложе реки, по которому она течет меж берегов.</a:t>
            </a:r>
            <a:endParaRPr lang="ru-RU" dirty="0" smtClean="0"/>
          </a:p>
          <a:p>
            <a:r>
              <a:rPr lang="ru-RU" i="1" dirty="0" smtClean="0"/>
              <a:t>Русь страна рек и озер. Русь светлое место. Это страна света, солнца, добрых людей. Русских называют ещё россами, а страну, где они живут, - Россией.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opisanie-simvolov-rossii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i="1" dirty="0" smtClean="0"/>
              <a:t>Мы все ждем перемен. А для этого мы все должны думать о будущем нашей страны.</a:t>
            </a:r>
            <a:endParaRPr lang="ru-RU" dirty="0" smtClean="0"/>
          </a:p>
          <a:p>
            <a:r>
              <a:rPr lang="ru-RU" i="1" dirty="0" smtClean="0"/>
              <a:t>В нашей стране разработан долгосрочный социально- экономический проект развития нашей страны до 2035 года. Этот проект будет работать над развитием многих отраслей нашей экономики. А результата мы увидим в 2035 году.</a:t>
            </a:r>
            <a:endParaRPr lang="ru-RU" dirty="0" smtClean="0"/>
          </a:p>
          <a:p>
            <a:r>
              <a:rPr lang="ru-RU" i="1" dirty="0" smtClean="0"/>
              <a:t>Но уже сейчас действует программа с 01 октября 2016 года « Получить гектар земли на Дальнем Востоке».</a:t>
            </a:r>
            <a:endParaRPr lang="ru-RU" dirty="0" smtClean="0"/>
          </a:p>
          <a:p>
            <a:r>
              <a:rPr lang="ru-RU" i="1" dirty="0" smtClean="0"/>
              <a:t>Из года в год население Сибири и Дальнего Востока редеет, только за 2012–2015 Дальневосточный федеральный округ (ДФО) потерял 90 тыс. человек. Если тенденция сохранится, осваивать богатейший регион страны станет некому, поэтому проект о безвозмездной раздаче земель Дальнего Востока стал законом в рекордные сроки.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i="1" dirty="0" smtClean="0"/>
              <a:t>Владимир Путин: «Мне импонирует сама миссия РГО: "Вдохновлять людей на любовь к России". В этой фразе заключено стремление открыть и российскому обществу, и всему миру красоту, многообразие, самобытность России, представить её достоверный образ. И я рад возможности принять личное участие в работе Русского географического общества, помочь реализации его ярких, содержательных проектов».</a:t>
            </a:r>
            <a:endParaRPr lang="ru-RU" dirty="0" smtClean="0"/>
          </a:p>
          <a:p>
            <a:r>
              <a:rPr lang="ru-RU" i="1" dirty="0" smtClean="0"/>
              <a:t>Исследования проводят специалисты Института проблем экологии и эволюции им. </a:t>
            </a:r>
            <a:r>
              <a:rPr lang="ru-RU" i="1" dirty="0" err="1" smtClean="0"/>
              <a:t>А.Н.Северцова</a:t>
            </a:r>
            <a:r>
              <a:rPr lang="ru-RU" i="1" dirty="0" smtClean="0"/>
              <a:t> (ИПЭЭ РАН) и Русского географического общества (РГО) в рамках постоянно действующей экспедиции РАН по изучению животных Красной книги Российской Федерации и других особо важных животных фауны России. </a:t>
            </a:r>
            <a:r>
              <a:rPr lang="ru-RU" i="1" smtClean="0"/>
              <a:t>На сегодняшний день осуществляются программы «Белый медведь», «Амурский тигр», «Ирбис – снежный барс», «Белуха – белый кит» и «Дальневосточный леопард»</a:t>
            </a:r>
            <a:endParaRPr lang="ru-RU" smtClean="0"/>
          </a:p>
          <a:p>
            <a:endParaRPr lang="ru-RU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36</TotalTime>
  <Words>400</Words>
  <PresentationFormat>Экран (4:3)</PresentationFormat>
  <Paragraphs>23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Городская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11</cp:revision>
  <dcterms:created xsi:type="dcterms:W3CDTF">2017-08-31T18:33:39Z</dcterms:created>
  <dcterms:modified xsi:type="dcterms:W3CDTF">2017-08-31T19:14:18Z</dcterms:modified>
</cp:coreProperties>
</file>