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53279A-4769-4FE0-82AC-D34B3F7CA705}" type="datetimeFigureOut">
              <a:rPr lang="uk-UA" smtClean="0"/>
              <a:t>17.09.2012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D3FCD3-6542-4E59-86BA-7138C8344843}" type="slidenum">
              <a:rPr lang="uk-UA" smtClean="0"/>
              <a:t>‹#›</a:t>
            </a:fld>
            <a:endParaRPr lang="uk-UA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53279A-4769-4FE0-82AC-D34B3F7CA705}" type="datetimeFigureOut">
              <a:rPr lang="uk-UA" smtClean="0"/>
              <a:t>17.09.2012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D3FCD3-6542-4E59-86BA-7138C834484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53279A-4769-4FE0-82AC-D34B3F7CA705}" type="datetimeFigureOut">
              <a:rPr lang="uk-UA" smtClean="0"/>
              <a:t>17.09.2012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D3FCD3-6542-4E59-86BA-7138C834484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53279A-4769-4FE0-82AC-D34B3F7CA705}" type="datetimeFigureOut">
              <a:rPr lang="uk-UA" smtClean="0"/>
              <a:t>17.09.2012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D3FCD3-6542-4E59-86BA-7138C834484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53279A-4769-4FE0-82AC-D34B3F7CA705}" type="datetimeFigureOut">
              <a:rPr lang="uk-UA" smtClean="0"/>
              <a:t>17.09.2012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D3FCD3-6542-4E59-86BA-7138C8344843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53279A-4769-4FE0-82AC-D34B3F7CA705}" type="datetimeFigureOut">
              <a:rPr lang="uk-UA" smtClean="0"/>
              <a:t>17.09.2012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D3FCD3-6542-4E59-86BA-7138C834484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53279A-4769-4FE0-82AC-D34B3F7CA705}" type="datetimeFigureOut">
              <a:rPr lang="uk-UA" smtClean="0"/>
              <a:t>17.09.2012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D3FCD3-6542-4E59-86BA-7138C8344843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53279A-4769-4FE0-82AC-D34B3F7CA705}" type="datetimeFigureOut">
              <a:rPr lang="uk-UA" smtClean="0"/>
              <a:t>17.09.2012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D3FCD3-6542-4E59-86BA-7138C834484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53279A-4769-4FE0-82AC-D34B3F7CA705}" type="datetimeFigureOut">
              <a:rPr lang="uk-UA" smtClean="0"/>
              <a:t>17.09.2012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D3FCD3-6542-4E59-86BA-7138C834484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53279A-4769-4FE0-82AC-D34B3F7CA705}" type="datetimeFigureOut">
              <a:rPr lang="uk-UA" smtClean="0"/>
              <a:t>17.09.2012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D3FCD3-6542-4E59-86BA-7138C834484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153279A-4769-4FE0-82AC-D34B3F7CA705}" type="datetimeFigureOut">
              <a:rPr lang="uk-UA" smtClean="0"/>
              <a:t>17.09.2012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BD3FCD3-6542-4E59-86BA-7138C834484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153279A-4769-4FE0-82AC-D34B3F7CA705}" type="datetimeFigureOut">
              <a:rPr lang="uk-UA" smtClean="0"/>
              <a:t>17.09.2012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BD3FCD3-6542-4E59-86BA-7138C8344843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714356"/>
            <a:ext cx="7981976" cy="2786082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Их имена </a:t>
            </a:r>
            <a:br>
              <a:rPr lang="ru-RU" sz="6000" b="1" dirty="0" smtClean="0"/>
            </a:br>
            <a:r>
              <a:rPr lang="ru-RU" sz="6000" b="1" dirty="0" smtClean="0"/>
              <a:t>носят улицы города</a:t>
            </a:r>
            <a:endParaRPr lang="uk-UA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Николай Спиридонович Спаи</a:t>
            </a:r>
            <a:endParaRPr lang="uk-UA" dirty="0"/>
          </a:p>
        </p:txBody>
      </p:sp>
      <p:pic>
        <p:nvPicPr>
          <p:cNvPr id="9218" name="Picture 2" descr="C:\Documents and Settings\Адміністратор\Рабочий стол\их имена\100_72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17025" y="1821757"/>
            <a:ext cx="3167149" cy="449718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357166"/>
            <a:ext cx="8153400" cy="164307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Памятный знак на братской могиле комсомольцев- </a:t>
            </a:r>
            <a:br>
              <a:rPr lang="ru-RU" sz="3200" dirty="0" smtClean="0"/>
            </a:br>
            <a:r>
              <a:rPr lang="ru-RU" sz="3200" dirty="0" smtClean="0"/>
              <a:t>подпольщиков</a:t>
            </a:r>
            <a:endParaRPr lang="uk-UA" sz="3200" dirty="0"/>
          </a:p>
        </p:txBody>
      </p:sp>
      <p:pic>
        <p:nvPicPr>
          <p:cNvPr id="10242" name="Picture 2" descr="C:\Documents and Settings\Адміністратор\Рабочий стол\их имена\100_72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928669"/>
            <a:ext cx="4157668" cy="554355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Схема дислокации южного соединения</a:t>
            </a:r>
            <a:endParaRPr lang="uk-UA" sz="3200" dirty="0"/>
          </a:p>
        </p:txBody>
      </p:sp>
      <p:pic>
        <p:nvPicPr>
          <p:cNvPr id="1026" name="Picture 2" descr="C:\Documents and Settings\Адміністратор\Рабочий стол\их имена\100_72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79665" y="1821757"/>
            <a:ext cx="6641869" cy="449718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Константин Михайлович </a:t>
            </a:r>
            <a:r>
              <a:rPr lang="ru-RU" sz="3200" dirty="0" err="1" smtClean="0"/>
              <a:t>Сизов</a:t>
            </a:r>
            <a:r>
              <a:rPr lang="ru-RU" sz="3200" dirty="0" smtClean="0"/>
              <a:t> – </a:t>
            </a:r>
            <a:br>
              <a:rPr lang="ru-RU" sz="3200" dirty="0" smtClean="0"/>
            </a:br>
            <a:r>
              <a:rPr lang="ru-RU" sz="2700" dirty="0" smtClean="0"/>
              <a:t>первый командир Бахчисарайского партизанского отряда</a:t>
            </a:r>
            <a:endParaRPr lang="uk-UA" sz="2700" dirty="0"/>
          </a:p>
        </p:txBody>
      </p:sp>
      <p:pic>
        <p:nvPicPr>
          <p:cNvPr id="2050" name="Picture 2" descr="C:\Documents and Settings\Адміністратор\Рабочий стол\их имена\100_72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15194" y="1821757"/>
            <a:ext cx="3370811" cy="449718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Василий Ильич Черный – </a:t>
            </a:r>
            <a:br>
              <a:rPr lang="ru-RU" sz="3200" dirty="0" smtClean="0"/>
            </a:br>
            <a:r>
              <a:rPr lang="ru-RU" sz="2700" dirty="0" smtClean="0"/>
              <a:t>комиссар Бахчисарайского партизанского отряда</a:t>
            </a:r>
            <a:endParaRPr lang="uk-UA" sz="2700" dirty="0"/>
          </a:p>
        </p:txBody>
      </p:sp>
      <p:pic>
        <p:nvPicPr>
          <p:cNvPr id="3074" name="Picture 2" descr="C:\Documents and Settings\Адміністратор\Рабочий стол\их имена\100_72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75462" y="1821757"/>
            <a:ext cx="3250276" cy="449718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Михаил Андреевич Македонский – </a:t>
            </a:r>
            <a:br>
              <a:rPr lang="ru-RU" sz="3200" dirty="0" smtClean="0"/>
            </a:br>
            <a:r>
              <a:rPr lang="ru-RU" sz="3200" dirty="0" smtClean="0"/>
              <a:t>командир Южного соединения</a:t>
            </a:r>
            <a:endParaRPr lang="uk-UA" sz="3200" dirty="0"/>
          </a:p>
        </p:txBody>
      </p:sp>
      <p:pic>
        <p:nvPicPr>
          <p:cNvPr id="4098" name="Picture 2" descr="C:\Documents and Settings\Адміністратор\Рабочий стол\их имена\100_72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15194" y="1821757"/>
            <a:ext cx="3370811" cy="449718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Георгий Федорович Грузинов – командир 3-го отряда</a:t>
            </a:r>
            <a:br>
              <a:rPr lang="ru-RU" sz="2000" dirty="0" smtClean="0"/>
            </a:br>
            <a:r>
              <a:rPr lang="ru-RU" sz="2000" dirty="0" smtClean="0"/>
              <a:t>Михаил Федорович </a:t>
            </a:r>
            <a:r>
              <a:rPr lang="ru-RU" sz="2000" dirty="0" err="1" smtClean="0"/>
              <a:t>Самойленко</a:t>
            </a:r>
            <a:r>
              <a:rPr lang="ru-RU" sz="2000" dirty="0" smtClean="0"/>
              <a:t> – командир 6-й бригады</a:t>
            </a:r>
            <a:endParaRPr lang="uk-UA" sz="2000" dirty="0"/>
          </a:p>
        </p:txBody>
      </p:sp>
      <p:pic>
        <p:nvPicPr>
          <p:cNvPr id="5122" name="Picture 2" descr="C:\Documents and Settings\Адміністратор\Рабочий стол\их имена\100_72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3371850" cy="4495800"/>
          </a:xfrm>
          <a:prstGeom prst="rect">
            <a:avLst/>
          </a:prstGeom>
          <a:noFill/>
        </p:spPr>
      </p:pic>
      <p:pic>
        <p:nvPicPr>
          <p:cNvPr id="5123" name="Picture 3" descr="C:\Documents and Settings\Адміністратор\Рабочий стол\их имена\100_72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643050"/>
            <a:ext cx="3079873" cy="44751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C:\Documents and Settings\Адміністратор\Рабочий стол\их имена\100_72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650" y="514313"/>
            <a:ext cx="7791526" cy="584364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освобожденном Бахчисарае</a:t>
            </a:r>
            <a:endParaRPr lang="uk-UA" dirty="0"/>
          </a:p>
        </p:txBody>
      </p:sp>
      <p:pic>
        <p:nvPicPr>
          <p:cNvPr id="7170" name="Picture 2" descr="C:\Documents and Settings\Адміністратор\Рабочий стол\их имена\100_72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03862" y="1821757"/>
            <a:ext cx="5993476" cy="449718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Анна Михайловна </a:t>
            </a:r>
            <a:r>
              <a:rPr lang="ru-RU" sz="3200" dirty="0" err="1" smtClean="0"/>
              <a:t>Науменко</a:t>
            </a:r>
            <a:r>
              <a:rPr lang="ru-RU" sz="3200" dirty="0" smtClean="0"/>
              <a:t>- </a:t>
            </a:r>
            <a:br>
              <a:rPr lang="ru-RU" sz="3200" dirty="0" smtClean="0"/>
            </a:br>
            <a:r>
              <a:rPr lang="ru-RU" sz="2700" dirty="0" smtClean="0"/>
              <a:t>комсорг Бахчисарайского </a:t>
            </a:r>
            <a:r>
              <a:rPr lang="ru-RU" sz="2700" dirty="0" smtClean="0"/>
              <a:t>партизанского отряда</a:t>
            </a:r>
            <a:endParaRPr lang="uk-UA" sz="2700" dirty="0"/>
          </a:p>
        </p:txBody>
      </p:sp>
      <p:pic>
        <p:nvPicPr>
          <p:cNvPr id="8194" name="Picture 2" descr="C:\Documents and Settings\Адміністратор\Рабочий стол\их имена\100_72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15194" y="1821757"/>
            <a:ext cx="3370811" cy="449718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115</TotalTime>
  <Words>40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Метро</vt:lpstr>
      <vt:lpstr>Их имена  носят улицы города</vt:lpstr>
      <vt:lpstr>Схема дислокации южного соединения</vt:lpstr>
      <vt:lpstr>Константин Михайлович Сизов –  первый командир Бахчисарайского партизанского отряда</vt:lpstr>
      <vt:lpstr>Василий Ильич Черный –  комиссар Бахчисарайского партизанского отряда</vt:lpstr>
      <vt:lpstr>Михаил Андреевич Македонский –  командир Южного соединения</vt:lpstr>
      <vt:lpstr>Георгий Федорович Грузинов – командир 3-го отряда Михаил Федорович Самойленко – командир 6-й бригады</vt:lpstr>
      <vt:lpstr>Слайд 7</vt:lpstr>
      <vt:lpstr>В освобожденном Бахчисарае</vt:lpstr>
      <vt:lpstr>Анна Михайловна Науменко-  комсорг Бахчисарайского партизанского отряда</vt:lpstr>
      <vt:lpstr>Николай Спиридонович Спаи</vt:lpstr>
      <vt:lpstr>Памятный знак на братской могиле комсомольцев-  подпольщиков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Их имена  носят улицы города</dc:title>
  <dc:creator>Министерсвто Образования и Науки</dc:creator>
  <cp:lastModifiedBy>Министерсвто Образования и Науки</cp:lastModifiedBy>
  <cp:revision>8</cp:revision>
  <dcterms:created xsi:type="dcterms:W3CDTF">2012-09-17T10:21:21Z</dcterms:created>
  <dcterms:modified xsi:type="dcterms:W3CDTF">2012-09-17T12:16:26Z</dcterms:modified>
</cp:coreProperties>
</file>