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7" r:id="rId2"/>
    <p:sldId id="303" r:id="rId3"/>
    <p:sldId id="302" r:id="rId4"/>
    <p:sldId id="318" r:id="rId5"/>
    <p:sldId id="304" r:id="rId6"/>
    <p:sldId id="258" r:id="rId7"/>
    <p:sldId id="260" r:id="rId8"/>
    <p:sldId id="261" r:id="rId9"/>
    <p:sldId id="316" r:id="rId10"/>
    <p:sldId id="263" r:id="rId11"/>
    <p:sldId id="314" r:id="rId12"/>
    <p:sldId id="264" r:id="rId13"/>
    <p:sldId id="268" r:id="rId14"/>
    <p:sldId id="269" r:id="rId15"/>
    <p:sldId id="325" r:id="rId16"/>
    <p:sldId id="319" r:id="rId17"/>
    <p:sldId id="320" r:id="rId18"/>
    <p:sldId id="279" r:id="rId19"/>
    <p:sldId id="312" r:id="rId20"/>
    <p:sldId id="298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CC1CE-CD1C-4B2F-B53F-3856A4D8331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0D4E1-6E8B-4A0B-A21F-164259FC2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fimka.net/_ld/13/50994.jpg" TargetMode="External"/><Relationship Id="rId3" Type="http://schemas.openxmlformats.org/officeDocument/2006/relationships/hyperlink" Target="http://www.kmrz.ru/catimg/72/72345.jpg" TargetMode="External"/><Relationship Id="rId7" Type="http://schemas.openxmlformats.org/officeDocument/2006/relationships/hyperlink" Target="http://www.kmrz.ru/catimg/75/75051.jpg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forums.drom.ru/attachment.php?attachmentid=224300&amp;stc=1&amp;d=1213914883" TargetMode="External"/><Relationship Id="rId5" Type="http://schemas.openxmlformats.org/officeDocument/2006/relationships/hyperlink" Target="http://www.ruslania.com/pictures/big/9785170435913.jp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char.ru/books/p190520.jpg" TargetMode="External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ippo.su/begemot/img/begemotic1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81000"/>
            <a:ext cx="8343928" cy="690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Литературное чтение</a:t>
            </a:r>
            <a:endParaRPr lang="ru-RU" sz="4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114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071538" y="1500174"/>
            <a:ext cx="7072362" cy="1714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latin typeface="Comic Sans MS" pitchFamily="66" charset="0"/>
              </a:rPr>
              <a:t>Тема: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«</a:t>
            </a:r>
            <a:r>
              <a:rPr lang="ru-RU" sz="3200" b="1" dirty="0" err="1" smtClean="0">
                <a:latin typeface="Comic Sans MS" pitchFamily="66" charset="0"/>
              </a:rPr>
              <a:t>Чебурашка</a:t>
            </a:r>
            <a:r>
              <a:rPr lang="ru-RU" sz="3200" b="1" dirty="0" smtClean="0">
                <a:latin typeface="Comic Sans MS" pitchFamily="66" charset="0"/>
              </a:rPr>
              <a:t>» Э.Успенский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endParaRPr lang="ru-RU" sz="32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latin typeface="Comic Sans MS" pitchFamily="66" charset="0"/>
              </a:rPr>
              <a:t>2 </a:t>
            </a:r>
            <a:r>
              <a:rPr lang="ru-RU" sz="3200" b="1" dirty="0" smtClean="0">
                <a:latin typeface="Comic Sans MS" pitchFamily="66" charset="0"/>
              </a:rPr>
              <a:t>класс </a:t>
            </a:r>
            <a:endParaRPr lang="ru-RU" sz="32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6" name="Picture 7" descr="он ж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3286148" cy="344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78579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Эдуард Николаевич Успенский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10035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724400" y="908720"/>
            <a:ext cx="4419600" cy="49609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857233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Многожанровый писатель.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Писал сказки, детективы,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фантастические повести, пьесы, стихи, сценарии </a:t>
            </a:r>
            <a:r>
              <a:rPr lang="ru-RU" sz="3200" b="1" dirty="0" err="1" smtClean="0">
                <a:latin typeface="Comic Sans MS" pitchFamily="66" charset="0"/>
                <a:cs typeface="Times New Roman" pitchFamily="18" charset="0"/>
              </a:rPr>
              <a:t>мульт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- и кинофильмов, радиопостановок, делал переводы, сочинял комиксы.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6388" name="Picture 4" descr="Картинки по запросу успенский 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43023"/>
            <a:ext cx="4143404" cy="49720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88640"/>
            <a:ext cx="7000924" cy="6685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Успенский Эдуард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Николаевич</a:t>
            </a:r>
            <a:endParaRPr lang="ru-RU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214422"/>
            <a:ext cx="7072362" cy="511017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</a:t>
            </a:r>
            <a:r>
              <a:rPr lang="ru-RU" sz="2000" dirty="0" smtClean="0"/>
              <a:t>         </a:t>
            </a:r>
            <a:r>
              <a:rPr lang="ru-RU" sz="2000" dirty="0"/>
              <a:t>Родился 22 декабря 1937 года в Егорьевске Московской области в семье служащих.</a:t>
            </a:r>
          </a:p>
          <a:p>
            <a:r>
              <a:rPr lang="ru-RU" sz="2000" b="1" dirty="0"/>
              <a:t> </a:t>
            </a:r>
            <a:r>
              <a:rPr lang="ru-RU" sz="2000" dirty="0" smtClean="0"/>
              <a:t>В 1961 г. он окончил Московский авиационный институт, а затем 3 года проработал инженером. Но, еще учась в вузе, Успенский начал печататься. Он писал стихи и прозу. Его первый поэтический сборник “Смешной слоненок” увидел свет в 1965 г., а в 1966 г. была опубликована сказка “Крокодил Гена и его друзья”, которая принесла Успенскому громкую славу. С тех пор Успенский написал много стихотворений, веселых, озорных, во многом поучительных. А циклы его произведений о Крокодиле Гене и </a:t>
            </a:r>
            <a:r>
              <a:rPr lang="ru-RU" sz="2000" dirty="0" err="1" smtClean="0"/>
              <a:t>Чебурашке</a:t>
            </a:r>
            <a:r>
              <a:rPr lang="ru-RU" sz="2000" dirty="0" smtClean="0"/>
              <a:t>, о событиях в </a:t>
            </a:r>
            <a:r>
              <a:rPr lang="ru-RU" sz="2000" dirty="0" err="1" smtClean="0"/>
              <a:t>Простоквашино</a:t>
            </a:r>
            <a:r>
              <a:rPr lang="ru-RU" sz="2000" dirty="0" smtClean="0"/>
              <a:t>, о Вере и Анфисе послужили основой для создания мультфильмов, которые дети смотрят с большим интересом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Книги  Эдуарда  Успенского</a:t>
            </a:r>
          </a:p>
        </p:txBody>
      </p:sp>
      <p:pic>
        <p:nvPicPr>
          <p:cNvPr id="7" name="Picture 5" descr="Картинка 2 из 4846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856854">
            <a:off x="1025396" y="3389080"/>
            <a:ext cx="2808312" cy="3205035"/>
          </a:xfrm>
          <a:prstGeom prst="rect">
            <a:avLst/>
          </a:prstGeom>
          <a:noFill/>
        </p:spPr>
      </p:pic>
      <p:pic>
        <p:nvPicPr>
          <p:cNvPr id="102405" name="Picture 5" descr="Картинка 35 из 484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1546">
            <a:off x="482742" y="1281794"/>
            <a:ext cx="2093491" cy="2829042"/>
          </a:xfrm>
          <a:prstGeom prst="rect">
            <a:avLst/>
          </a:prstGeom>
          <a:noFill/>
        </p:spPr>
      </p:pic>
      <p:pic>
        <p:nvPicPr>
          <p:cNvPr id="102407" name="Picture 7" descr="Картинка 27 из 484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5109">
            <a:off x="6422311" y="1208125"/>
            <a:ext cx="1920183" cy="2733357"/>
          </a:xfrm>
          <a:prstGeom prst="rect">
            <a:avLst/>
          </a:prstGeom>
          <a:noFill/>
        </p:spPr>
      </p:pic>
      <p:pic>
        <p:nvPicPr>
          <p:cNvPr id="102409" name="Picture 9" descr="Картинка 9 из 484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1214422"/>
            <a:ext cx="2520280" cy="3240360"/>
          </a:xfrm>
          <a:prstGeom prst="rect">
            <a:avLst/>
          </a:prstGeom>
          <a:noFill/>
        </p:spPr>
      </p:pic>
      <p:pic>
        <p:nvPicPr>
          <p:cNvPr id="8" name="Picture 9" descr="Картинка 15 из 4846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3429000"/>
            <a:ext cx="2520280" cy="3169966"/>
          </a:xfrm>
          <a:prstGeom prst="rect">
            <a:avLst/>
          </a:prstGeom>
          <a:noFill/>
        </p:spPr>
      </p:pic>
      <p:pic>
        <p:nvPicPr>
          <p:cNvPr id="9" name="Picture 7" descr="Картинка 1 из 139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33949">
            <a:off x="5612158" y="3655720"/>
            <a:ext cx="2448272" cy="30603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6286544" cy="112704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Читайте  по  слогам,  затем  -  целым  словом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Тро-пи-чес-ком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тропическом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Гип-по-по-там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гиппопотам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От-пра-вил-ся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отправился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А-пель-си-на-ми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апельсинами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Пе-ре-дви-гать-ся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передвигаться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Пу-те-шест-ви-е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путешествие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Не-из-вест-ным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неизвестным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Соб-ствен-но-го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собственного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9118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Фрукт – фруктовый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Груз – погрузили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Брак – бракованную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Зверь – зверёк, звериный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Город - городской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500958" y="4371971"/>
            <a:ext cx="714380" cy="2486025"/>
          </a:xfrm>
          <a:prstGeom prst="rect">
            <a:avLst/>
          </a:prstGeom>
          <a:noFill/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708275"/>
            <a:ext cx="2374900" cy="1995488"/>
          </a:xfrm>
          <a:prstGeom prst="rect">
            <a:avLst/>
          </a:prstGeom>
          <a:noFill/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429520" y="1916109"/>
            <a:ext cx="785818" cy="2486025"/>
          </a:xfrm>
          <a:prstGeom prst="rect">
            <a:avLst/>
          </a:prstGeom>
          <a:noFill/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40525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92600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27188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142984"/>
            <a:ext cx="2447925" cy="3943350"/>
          </a:xfrm>
          <a:prstGeom prst="rect">
            <a:avLst/>
          </a:prstGeom>
          <a:noFill/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836613"/>
            <a:ext cx="1190625" cy="1257300"/>
          </a:xfrm>
          <a:prstGeom prst="rect">
            <a:avLst/>
          </a:prstGeom>
          <a:noFill/>
        </p:spPr>
      </p:pic>
      <p:pic>
        <p:nvPicPr>
          <p:cNvPr id="1541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357290" y="214290"/>
            <a:ext cx="58189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19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98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571480"/>
            <a:ext cx="692948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Гиппопотам, или обыкновенный бегемот</a:t>
            </a:r>
            <a:r>
              <a:rPr lang="ru-RU" sz="2400" dirty="0" smtClean="0"/>
              <a:t>,— крупное, в основном травоядное, млекопитающее.</a:t>
            </a:r>
            <a:endParaRPr lang="ru-RU" sz="2400" dirty="0"/>
          </a:p>
        </p:txBody>
      </p:sp>
      <p:pic>
        <p:nvPicPr>
          <p:cNvPr id="5" name="Picture 10" descr="Картинка 36 из 2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357290" y="2285992"/>
            <a:ext cx="607223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428604"/>
            <a:ext cx="692948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800" b="1" dirty="0" smtClean="0"/>
              <a:t>Тропический лес </a:t>
            </a:r>
            <a:r>
              <a:rPr lang="ru-RU" sz="2800" dirty="0" smtClean="0"/>
              <a:t>— </a:t>
            </a:r>
            <a:r>
              <a:rPr lang="ru-RU" sz="2800" dirty="0" err="1" smtClean="0"/>
              <a:t>лес</a:t>
            </a:r>
            <a:r>
              <a:rPr lang="ru-RU" sz="2800" dirty="0" smtClean="0"/>
              <a:t> в жарком поясе земного шара.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63"/>
            <a:ext cx="6572296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14414" y="785795"/>
            <a:ext cx="707236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Каюта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помещение на корабле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Уценённые товары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товары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, которые стоят меньше прежней стоимости.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Телефонная будка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будка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телефоном-автоматом.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Бракованная игрушка </a:t>
            </a:r>
            <a:r>
              <a:rPr lang="ru-RU" sz="2800" dirty="0" smtClean="0"/>
              <a:t>– </a:t>
            </a:r>
            <a:r>
              <a:rPr lang="ru-RU" sz="2800" b="1" dirty="0" err="1" smtClean="0"/>
              <a:t>игрушка</a:t>
            </a:r>
            <a:r>
              <a:rPr lang="ru-RU" sz="2800" b="1" dirty="0" smtClean="0"/>
              <a:t> с браком (царапина, трещина) изъян в игрушке.</a:t>
            </a:r>
            <a:endParaRPr lang="en-US" sz="2800" b="1" dirty="0" smtClean="0"/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Чебурахнуться</a:t>
            </a:r>
            <a:r>
              <a:rPr lang="ru-RU" sz="3600" dirty="0" smtClean="0"/>
              <a:t> </a:t>
            </a:r>
            <a:r>
              <a:rPr lang="ru-RU" sz="2800" b="1" dirty="0" smtClean="0"/>
              <a:t>– упасть или удариться с шумом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Мои рисунки\img064_h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131840" cy="5256584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3786182" y="2582769"/>
            <a:ext cx="4857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Какой фрагмент текста проиллюстрировал художник?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85852" y="285728"/>
            <a:ext cx="55721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>Чистоговорка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85860"/>
            <a:ext cx="65722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1212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21212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Говорим всегда красиво,</a:t>
            </a:r>
            <a:endParaRPr lang="ru-RU" sz="3200" b="1" dirty="0" smtClean="0">
              <a:latin typeface="Constant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Смело и неторопливо,</a:t>
            </a:r>
            <a:endParaRPr lang="ru-RU" sz="3200" b="1" dirty="0" smtClean="0">
              <a:latin typeface="Constant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Ясно, четко, говорим,</a:t>
            </a:r>
            <a:endParaRPr lang="ru-RU" sz="3200" b="1" dirty="0" smtClean="0">
              <a:latin typeface="Constant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Потому что не спешим.</a:t>
            </a:r>
            <a:endParaRPr lang="ru-RU" sz="3200" b="1" dirty="0" smtClean="0">
              <a:latin typeface="Constant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Паузы мы соблюдаем,</a:t>
            </a:r>
            <a:endParaRPr lang="ru-RU" sz="3200" b="1" dirty="0" smtClean="0">
              <a:latin typeface="Constant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Звук ударный выделяем,</a:t>
            </a:r>
            <a:endParaRPr lang="ru-RU" sz="3200" b="1" dirty="0" smtClean="0">
              <a:latin typeface="Constant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Хорошо мы говорим,</a:t>
            </a:r>
            <a:endParaRPr lang="ru-RU" sz="3200" b="1" dirty="0" smtClean="0">
              <a:latin typeface="Constant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Потому что не спешим.</a:t>
            </a:r>
            <a:endParaRPr lang="ru-RU" sz="32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/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Домашнее задание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67544" y="1407550"/>
            <a:ext cx="767635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итать стр. 137 - 142.</a:t>
            </a:r>
            <a:endParaRPr kumimoji="0" lang="ru-RU" sz="3200" b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Нарисовать иллюстрацию 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отрывку</a:t>
            </a:r>
            <a:r>
              <a:rPr lang="ru-RU" sz="3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704088"/>
            <a:ext cx="7472386" cy="1143000"/>
          </a:xfrm>
        </p:spPr>
        <p:txBody>
          <a:bodyPr/>
          <a:lstStyle/>
          <a:p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До  новых  встреч!</a:t>
            </a:r>
          </a:p>
        </p:txBody>
      </p:sp>
      <p:pic>
        <p:nvPicPr>
          <p:cNvPr id="7" name="Picture 7" descr="1pis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2285992"/>
            <a:ext cx="6623691" cy="317060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785786" y="1124745"/>
            <a:ext cx="7901014" cy="51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b="1" dirty="0" smtClean="0"/>
              <a:t> «</a:t>
            </a:r>
            <a:r>
              <a:rPr lang="ru-RU" sz="8800" b="1" dirty="0" smtClean="0"/>
              <a:t>И в </a:t>
            </a:r>
            <a:r>
              <a:rPr lang="ru-RU" sz="8800" b="1" dirty="0" smtClean="0"/>
              <a:t>шутку</a:t>
            </a:r>
          </a:p>
          <a:p>
            <a:pPr>
              <a:buNone/>
            </a:pPr>
            <a:r>
              <a:rPr lang="ru-RU" sz="8800" b="1" dirty="0" smtClean="0"/>
              <a:t> и   всерьёз</a:t>
            </a:r>
            <a:r>
              <a:rPr lang="ru-RU" sz="8800" b="1" dirty="0" smtClean="0"/>
              <a:t>»</a:t>
            </a:r>
            <a:endParaRPr lang="ru-RU" sz="8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285852" y="332657"/>
            <a:ext cx="7858148" cy="599194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Он и весел, и не злобен</a:t>
            </a:r>
          </a:p>
          <a:p>
            <a:pPr>
              <a:buNone/>
            </a:pPr>
            <a:r>
              <a:rPr lang="ru-RU" sz="4000" b="1" dirty="0" smtClean="0"/>
              <a:t>Пухлый милый </a:t>
            </a:r>
            <a:r>
              <a:rPr lang="ru-RU" sz="4000" b="1" dirty="0" err="1" smtClean="0"/>
              <a:t>чудачок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Вместе с ним хозяин Робин</a:t>
            </a:r>
          </a:p>
          <a:p>
            <a:pPr>
              <a:buNone/>
            </a:pPr>
            <a:r>
              <a:rPr lang="ru-RU" sz="4000" b="1" dirty="0" smtClean="0"/>
              <a:t>И приятель Пятачок.</a:t>
            </a:r>
          </a:p>
          <a:p>
            <a:pPr>
              <a:buNone/>
            </a:pPr>
            <a:r>
              <a:rPr lang="ru-RU" sz="4000" b="1" dirty="0" smtClean="0"/>
              <a:t>Это плюшевый проказник-</a:t>
            </a:r>
          </a:p>
          <a:p>
            <a:pPr>
              <a:buNone/>
            </a:pPr>
            <a:r>
              <a:rPr lang="ru-RU" sz="4000" b="1" dirty="0" smtClean="0"/>
              <a:t>Медвежонок…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929066"/>
            <a:ext cx="371477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Винни-Пух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Картинки по запросу винни пу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071966" cy="5415716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винни пух американ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7232"/>
            <a:ext cx="4214810" cy="55384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71604" y="1142984"/>
            <a:ext cx="571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милый, странный душка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Безымянною игрушкой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 когда - то в магазине,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Сказки ждал он на витрине.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дождался. Стал известным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Своей сказкою чудесной.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 меня, малыш, послушай,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него большие уши,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коричневого цвета,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любят все на свете,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Знает каждая дворняжка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Друга Гены - .....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5429264"/>
            <a:ext cx="39604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ЧЕБУРАШКУ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3214686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  е б у  </a:t>
            </a:r>
            <a:r>
              <a:rPr kumimoji="0" 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а  </a:t>
            </a:r>
            <a:r>
              <a:rPr kumimoji="0" 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к   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чебура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5116248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3460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6675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4959182_krokodil_gena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623</TotalTime>
  <Words>469</Words>
  <Application>Microsoft Office PowerPoint</Application>
  <PresentationFormat>Экран (4:3)</PresentationFormat>
  <Paragraphs>79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Литературное чтение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Эдуард Николаевич Успенский</vt:lpstr>
      <vt:lpstr>Успенский Эдуард Николаевич</vt:lpstr>
      <vt:lpstr>Книги  Эдуарда  Успенского</vt:lpstr>
      <vt:lpstr>Читайте  по  слогам,  затем  -  целым  словом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</vt:lpstr>
      <vt:lpstr>До  новых 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Эдуард  Успенский  -  детям</dc:title>
  <cp:lastModifiedBy>User</cp:lastModifiedBy>
  <cp:revision>76</cp:revision>
  <dcterms:modified xsi:type="dcterms:W3CDTF">2017-04-19T16:40:30Z</dcterms:modified>
</cp:coreProperties>
</file>