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0" r:id="rId1"/>
  </p:sldMasterIdLst>
  <p:sldIdLst>
    <p:sldId id="259" r:id="rId2"/>
    <p:sldId id="268" r:id="rId3"/>
    <p:sldId id="262" r:id="rId4"/>
    <p:sldId id="265" r:id="rId5"/>
    <p:sldId id="264" r:id="rId6"/>
    <p:sldId id="258" r:id="rId7"/>
    <p:sldId id="270" r:id="rId8"/>
    <p:sldId id="269" r:id="rId9"/>
    <p:sldId id="271" r:id="rId10"/>
    <p:sldId id="272" r:id="rId11"/>
    <p:sldId id="273" r:id="rId12"/>
    <p:sldId id="274" r:id="rId13"/>
    <p:sldId id="275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278" y="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pPr>
              <a:defRPr/>
            </a:pPr>
            <a:fld id="{7F84CED4-C79C-4493-88DA-BF37F4E777D8}" type="datetimeFigureOut">
              <a:rPr lang="ru-RU" smtClean="0"/>
              <a:pPr>
                <a:defRPr/>
              </a:pPr>
              <a:t>09.04.2017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pPr>
              <a:defRPr/>
            </a:pPr>
            <a:fld id="{5C3477CB-F3E4-4F74-8618-EDCAFC99A07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67222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F2D967-4714-4D4A-B687-D5F88648ED1C}" type="datetimeFigureOut">
              <a:rPr lang="ru-RU" smtClean="0"/>
              <a:pPr>
                <a:defRPr/>
              </a:pPr>
              <a:t>09.04.2017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9D1719-3D87-4FAB-974E-7B75F33CC33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319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F2D967-4714-4D4A-B687-D5F88648ED1C}" type="datetimeFigureOut">
              <a:rPr lang="ru-RU" smtClean="0"/>
              <a:pPr>
                <a:defRPr/>
              </a:pPr>
              <a:t>09.04.2017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9D1719-3D87-4FAB-974E-7B75F33CC33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48885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F2D967-4714-4D4A-B687-D5F88648ED1C}" type="datetimeFigureOut">
              <a:rPr lang="ru-RU" smtClean="0"/>
              <a:pPr>
                <a:defRPr/>
              </a:pPr>
              <a:t>09.04.2017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9D1719-3D87-4FAB-974E-7B75F33CC33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13136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F2D967-4714-4D4A-B687-D5F88648ED1C}" type="datetimeFigureOut">
              <a:rPr lang="ru-RU" smtClean="0"/>
              <a:pPr>
                <a:defRPr/>
              </a:pPr>
              <a:t>09.04.2017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9D1719-3D87-4FAB-974E-7B75F33CC33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41749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F2D967-4714-4D4A-B687-D5F88648ED1C}" type="datetimeFigureOut">
              <a:rPr lang="ru-RU" smtClean="0"/>
              <a:pPr>
                <a:defRPr/>
              </a:pPr>
              <a:t>09.04.2017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9D1719-3D87-4FAB-974E-7B75F33CC33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73071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F2D967-4714-4D4A-B687-D5F88648ED1C}" type="datetimeFigureOut">
              <a:rPr lang="ru-RU" smtClean="0"/>
              <a:pPr>
                <a:defRPr/>
              </a:pPr>
              <a:t>09.04.2017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9D1719-3D87-4FAB-974E-7B75F33CC33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7789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0FF5C2-1C57-42B6-A620-7BAED1FC9853}" type="datetimeFigureOut">
              <a:rPr lang="ru-RU" smtClean="0"/>
              <a:pPr>
                <a:defRPr/>
              </a:pPr>
              <a:t>09.04.2017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E07B5A-2FB8-4C7B-8CF6-AEE8C99CD44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17161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D7D8B82-43ED-49B8-A751-DBDF3D62C15D}" type="datetimeFigureOut">
              <a:rPr lang="ru-RU" smtClean="0"/>
              <a:pPr>
                <a:defRPr/>
              </a:pPr>
              <a:t>09.04.2017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D5286D-35A0-4A30-9B74-FCB572CB025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2314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3DACD9E-6750-4187-9DAE-0344452010C2}" type="datetimeFigureOut">
              <a:rPr lang="ru-RU" smtClean="0"/>
              <a:pPr>
                <a:defRPr/>
              </a:pPr>
              <a:t>09.04.2017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9F601C-9C07-49F8-A112-FF171B0082A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469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8D62DEE-92D8-4806-B224-17C9B139288B}" type="datetimeFigureOut">
              <a:rPr lang="ru-RU" smtClean="0"/>
              <a:pPr>
                <a:defRPr/>
              </a:pPr>
              <a:t>09.04.2017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D2505A-3338-46E3-9E72-20D70A492EB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989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26503CE-5CAE-4BAA-974B-71D723C945E9}" type="datetimeFigureOut">
              <a:rPr lang="ru-RU" smtClean="0"/>
              <a:pPr>
                <a:defRPr/>
              </a:pPr>
              <a:t>09.04.2017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F132D0-FFB8-4D17-BDC7-8ECBEE8FD3A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064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BC9A584-FF9C-4315-A9AA-281C6D2434F3}" type="datetimeFigureOut">
              <a:rPr lang="ru-RU" smtClean="0"/>
              <a:pPr>
                <a:defRPr/>
              </a:pPr>
              <a:t>09.04.2017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4518ED-83F8-4DD9-9ECB-5EBF1A56825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3381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D5118AC-987E-4DC0-8653-20EF8E36F14E}" type="datetimeFigureOut">
              <a:rPr lang="ru-RU" smtClean="0"/>
              <a:pPr>
                <a:defRPr/>
              </a:pPr>
              <a:t>09.04.2017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7725AA-816C-47EB-9EBA-D85EFD77017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6413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13C551E-F811-470A-B968-AEC298CF5DEB}" type="datetimeFigureOut">
              <a:rPr lang="ru-RU" smtClean="0"/>
              <a:pPr>
                <a:defRPr/>
              </a:pPr>
              <a:t>09.04.2017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B8DCCC-2A7F-4249-8504-195FB937D62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610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4D4B8D9-E500-477B-A2AA-6F8D49F0BF5D}" type="datetimeFigureOut">
              <a:rPr lang="ru-RU" smtClean="0"/>
              <a:pPr>
                <a:defRPr/>
              </a:pPr>
              <a:t>09.04.2017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94237E-FC05-46D1-BA68-D49BBB4E35A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99839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6AD8FBD-0DEB-49CB-AA92-13B916C74A70}" type="datetimeFigureOut">
              <a:rPr lang="ru-RU" smtClean="0"/>
              <a:pPr>
                <a:defRPr/>
              </a:pPr>
              <a:t>09.04.2017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9A948B-7BEA-456F-8577-17F835A50A0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3859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DCF2D967-4714-4D4A-B687-D5F88648ED1C}" type="datetimeFigureOut">
              <a:rPr lang="ru-RU" smtClean="0"/>
              <a:pPr>
                <a:defRPr/>
              </a:pPr>
              <a:t>09.04.2017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649D1719-3D87-4FAB-974E-7B75F33CC33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4919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  <p:sldLayoutId id="2147483822" r:id="rId12"/>
    <p:sldLayoutId id="2147483823" r:id="rId13"/>
    <p:sldLayoutId id="2147483824" r:id="rId14"/>
    <p:sldLayoutId id="2147483825" r:id="rId15"/>
    <p:sldLayoutId id="2147483826" r:id="rId16"/>
    <p:sldLayoutId id="214748382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8%D1%80%D0%B8%D1%84%D1%82" TargetMode="External"/><Relationship Id="rId2" Type="http://schemas.openxmlformats.org/officeDocument/2006/relationships/hyperlink" Target="https://ru.wikipedia.org/wiki/%D0%A2%D0%B0%D0%BA%D1%82%D0%B8%D0%BB%D1%8C%D0%BD%D1%8B%D0%B9_%D0%B0%D0%BB%D1%84%D0%B0%D0%B2%D0%B8%D1%82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g"/><Relationship Id="rId5" Type="http://schemas.openxmlformats.org/officeDocument/2006/relationships/image" Target="../media/image14.jpeg"/><Relationship Id="rId4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Заголовок 1"/>
          <p:cNvPicPr>
            <a:picLocks noGrp="1" noChangeArrowheads="1"/>
          </p:cNvPicPr>
          <p:nvPr>
            <p:ph type="title"/>
          </p:nvPr>
        </p:nvPicPr>
        <p:blipFill>
          <a:blip r:embed="rId2"/>
          <a:stretch>
            <a:fillRect/>
          </a:stretch>
        </p:blipFill>
        <p:spPr>
          <a:xfrm>
            <a:off x="978523" y="2492896"/>
            <a:ext cx="6984776" cy="2016224"/>
          </a:xfrm>
        </p:spPr>
      </p:pic>
      <p:sp>
        <p:nvSpPr>
          <p:cNvPr id="14338" name="Содержимое 2"/>
          <p:cNvSpPr>
            <a:spLocks noGrp="1"/>
          </p:cNvSpPr>
          <p:nvPr>
            <p:ph idx="1"/>
          </p:nvPr>
        </p:nvSpPr>
        <p:spPr>
          <a:xfrm>
            <a:off x="457200" y="2214563"/>
            <a:ext cx="7115175" cy="3071812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mtClean="0"/>
              <a:t/>
            </a:r>
            <a:br>
              <a:rPr lang="ru-RU" smtClean="0"/>
            </a:br>
            <a:endParaRPr lang="ru-RU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2267744" y="1016425"/>
            <a:ext cx="44063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Урок ДОБРА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 rot="10800000" flipV="1">
            <a:off x="4788024" y="4906858"/>
            <a:ext cx="3637638" cy="97041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sz="1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</a:rPr>
              <a:t>МБОУ </a:t>
            </a:r>
            <a:r>
              <a:rPr lang="ru-RU" sz="1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</a:rPr>
              <a:t>«СОШ № 1» 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1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</a:rPr>
              <a:t>Джемилова Л.С.</a:t>
            </a:r>
            <a:endParaRPr lang="ru-RU" sz="1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4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1124744"/>
            <a:ext cx="662473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Шрифт Брайля</a:t>
            </a:r>
            <a:r>
              <a:rPr lang="ru-RU" sz="2800" dirty="0"/>
              <a:t>  — рельефно-точечный </a:t>
            </a:r>
            <a:r>
              <a:rPr lang="ru-RU" sz="2800" dirty="0">
                <a:hlinkClick r:id="rId2" tooltip="Тактильный алфавит"/>
              </a:rPr>
              <a:t>тактильный</a:t>
            </a:r>
            <a:r>
              <a:rPr lang="ru-RU" sz="2800" dirty="0"/>
              <a:t> </a:t>
            </a:r>
            <a:r>
              <a:rPr lang="ru-RU" sz="2800" dirty="0">
                <a:hlinkClick r:id="rId3" tooltip="Шрифт"/>
              </a:rPr>
              <a:t>шрифт</a:t>
            </a:r>
            <a:r>
              <a:rPr lang="ru-RU" sz="2800" dirty="0"/>
              <a:t>, предназначенный для письма и чтения незрячими и плохо видящими людьми.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3371513"/>
            <a:ext cx="3958580" cy="2968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574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980728"/>
            <a:ext cx="77768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Что означает понятие «</a:t>
            </a:r>
            <a:r>
              <a:rPr lang="ru-RU" sz="3200" dirty="0" err="1" smtClean="0"/>
              <a:t>Безбарьерная</a:t>
            </a:r>
            <a:r>
              <a:rPr lang="ru-RU" sz="3200" dirty="0" smtClean="0"/>
              <a:t> среда»?</a:t>
            </a:r>
            <a:endParaRPr lang="ru-RU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827584" y="2420888"/>
            <a:ext cx="77768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Какие приспособления для создания </a:t>
            </a:r>
            <a:r>
              <a:rPr lang="ru-RU" sz="3200" dirty="0" err="1" smtClean="0"/>
              <a:t>безбарьерной</a:t>
            </a:r>
            <a:r>
              <a:rPr lang="ru-RU" sz="3200" dirty="0" smtClean="0"/>
              <a:t> среды ты видел в нашем городе?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730954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620688"/>
            <a:ext cx="3859628" cy="23042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376" y="3356992"/>
            <a:ext cx="4211960" cy="236922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444" y="1772815"/>
            <a:ext cx="3486988" cy="2648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132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1124744"/>
            <a:ext cx="72008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Что ты запомнил из сегодняшнего урока?</a:t>
            </a:r>
          </a:p>
          <a:p>
            <a:endParaRPr lang="ru-RU" sz="2800" dirty="0"/>
          </a:p>
          <a:p>
            <a:r>
              <a:rPr lang="ru-RU" sz="2800" dirty="0" smtClean="0"/>
              <a:t>Что было для тебя новым?</a:t>
            </a:r>
          </a:p>
          <a:p>
            <a:endParaRPr lang="ru-RU" sz="2800" dirty="0"/>
          </a:p>
          <a:p>
            <a:r>
              <a:rPr lang="ru-RU" sz="2800" dirty="0" smtClean="0"/>
              <a:t>Как ты будешь относиться к людям с ограниченными возможностями?</a:t>
            </a:r>
          </a:p>
          <a:p>
            <a:endParaRPr lang="ru-RU" sz="2800" dirty="0"/>
          </a:p>
          <a:p>
            <a:r>
              <a:rPr lang="ru-RU" sz="2800" dirty="0" smtClean="0"/>
              <a:t>Что еще ты хотел бы узнать по этой теме?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247823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11560" y="448725"/>
            <a:ext cx="817296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latin typeface="+mn-lt"/>
                <a:cs typeface="+mn-cs"/>
              </a:rPr>
              <a:t>Всем людям </a:t>
            </a:r>
            <a:r>
              <a:rPr lang="ru-RU" sz="40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latin typeface="+mn-lt"/>
                <a:cs typeface="+mn-cs"/>
              </a:rPr>
              <a:t>должна быть обеспечена возможность определить себя как личность и реализовать свои </a:t>
            </a:r>
            <a:r>
              <a:rPr lang="ru-RU" sz="4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latin typeface="+mn-lt"/>
                <a:cs typeface="+mn-cs"/>
              </a:rPr>
              <a:t>возможности </a:t>
            </a:r>
            <a:r>
              <a:rPr lang="ru-RU" sz="40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latin typeface="+mn-lt"/>
                <a:cs typeface="+mn-cs"/>
              </a:rPr>
              <a:t>в безопасных и благоприятных </a:t>
            </a:r>
            <a:r>
              <a:rPr lang="ru-RU" sz="4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latin typeface="+mn-lt"/>
                <a:cs typeface="+mn-cs"/>
              </a:rPr>
              <a:t>условиях</a:t>
            </a:r>
            <a:endParaRPr lang="ru-RU" sz="40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501008"/>
            <a:ext cx="3748019" cy="2811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500042"/>
            <a:ext cx="8858312" cy="785818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Все ли дети могут учиться в школе?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484784"/>
            <a:ext cx="6624736" cy="47086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4" descr="http://im5-tub.yandex.net/i?id=24299786-05"/>
          <p:cNvSpPr>
            <a:spLocks noChangeAspect="1" noChangeArrowheads="1"/>
          </p:cNvSpPr>
          <p:nvPr/>
        </p:nvSpPr>
        <p:spPr bwMode="auto">
          <a:xfrm>
            <a:off x="155575" y="-509588"/>
            <a:ext cx="1428750" cy="1076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nstantia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69950" y="908720"/>
            <a:ext cx="7776864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bg2">
                    <a:lumMod val="25000"/>
                  </a:schemeClr>
                </a:solidFill>
              </a:rPr>
              <a:t>в Воронежской области число детей - инвалидов </a:t>
            </a: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</a:rPr>
              <a:t>- 5351 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</a:rPr>
              <a:t>(</a:t>
            </a: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</a:rPr>
              <a:t>143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</a:rPr>
              <a:t>ребенка 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</a:rPr>
              <a:t>на 10 тыс</a:t>
            </a: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</a:rPr>
              <a:t>.)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868739" y="2735777"/>
            <a:ext cx="82752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*знаком ли ты с такими детьми?</a:t>
            </a:r>
          </a:p>
          <a:p>
            <a:endParaRPr lang="ru-RU" sz="3200" dirty="0"/>
          </a:p>
          <a:p>
            <a:r>
              <a:rPr lang="ru-RU" sz="3200" dirty="0" smtClean="0"/>
              <a:t>*как нужно относиться к таким детям?</a:t>
            </a:r>
            <a:endParaRPr lang="ru-RU" sz="32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7090" y="4624389"/>
            <a:ext cx="1269279" cy="12692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AutoShape 2" descr="http://im7-tub.yandex.net/i?id=111339906-08"/>
          <p:cNvSpPr>
            <a:spLocks noChangeAspect="1" noChangeArrowheads="1"/>
          </p:cNvSpPr>
          <p:nvPr/>
        </p:nvSpPr>
        <p:spPr bwMode="auto">
          <a:xfrm>
            <a:off x="155575" y="-433388"/>
            <a:ext cx="1352550" cy="914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nstantia" pitchFamily="18" charset="0"/>
            </a:endParaRPr>
          </a:p>
        </p:txBody>
      </p:sp>
      <p:pic>
        <p:nvPicPr>
          <p:cNvPr id="13" name="Прямоугольник 12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18132" y="-101052"/>
            <a:ext cx="9294366" cy="1592287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333" y="1484784"/>
            <a:ext cx="2448272" cy="24482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1484784"/>
            <a:ext cx="4594862" cy="247041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979" y="3955198"/>
            <a:ext cx="3049087" cy="22922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4000289"/>
            <a:ext cx="2801516" cy="22471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548680"/>
            <a:ext cx="6480720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Что такое параолимпийские</a:t>
            </a:r>
          </a:p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игры?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3212976"/>
            <a:ext cx="4584287" cy="30649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124744"/>
            <a:ext cx="9144000" cy="4667785"/>
          </a:xfrm>
        </p:spPr>
      </p:pic>
    </p:spTree>
    <p:extLst>
      <p:ext uri="{BB962C8B-B14F-4D97-AF65-F5344CB8AC3E}">
        <p14:creationId xmlns:p14="http://schemas.microsoft.com/office/powerpoint/2010/main" val="3240970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6865" y="692696"/>
            <a:ext cx="6798734" cy="1303867"/>
          </a:xfrm>
        </p:spPr>
        <p:txBody>
          <a:bodyPr/>
          <a:lstStyle/>
          <a:p>
            <a:r>
              <a:rPr lang="ru-RU" b="1" dirty="0" smtClean="0"/>
              <a:t>Дорожные знаки</a:t>
            </a:r>
            <a:endParaRPr lang="ru-RU" b="1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smtClean="0"/>
              <a:t>Слепые пешеходы</a:t>
            </a:r>
          </a:p>
          <a:p>
            <a:endParaRPr lang="ru-RU" dirty="0" smtClean="0"/>
          </a:p>
          <a:p>
            <a:endParaRPr lang="ru-RU" dirty="0"/>
          </a:p>
          <a:p>
            <a:r>
              <a:rPr lang="ru-RU" b="1" dirty="0" smtClean="0"/>
              <a:t>Инвалиды</a:t>
            </a:r>
          </a:p>
          <a:p>
            <a:endParaRPr lang="ru-RU" dirty="0" smtClean="0"/>
          </a:p>
          <a:p>
            <a:endParaRPr lang="ru-RU" dirty="0"/>
          </a:p>
          <a:p>
            <a:r>
              <a:rPr lang="ru-RU" b="1" dirty="0" smtClean="0"/>
              <a:t>Кроме инвалидов</a:t>
            </a:r>
            <a:endParaRPr lang="ru-RU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470514"/>
            <a:ext cx="2161782" cy="14321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7756" y="3922315"/>
            <a:ext cx="2130041" cy="119852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5" y="5120839"/>
            <a:ext cx="2161781" cy="1116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546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Что такое </a:t>
            </a:r>
            <a:br>
              <a:rPr lang="ru-RU" dirty="0" smtClean="0"/>
            </a:br>
            <a:r>
              <a:rPr lang="ru-RU" b="1" dirty="0" smtClean="0"/>
              <a:t>Шрифт </a:t>
            </a:r>
            <a:r>
              <a:rPr lang="ru-RU" b="1" dirty="0"/>
              <a:t>Брайля</a:t>
            </a:r>
            <a:r>
              <a:rPr lang="ru-RU" dirty="0"/>
              <a:t> </a:t>
            </a:r>
            <a:r>
              <a:rPr lang="ru-RU" dirty="0" smtClean="0"/>
              <a:t>?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733" y="2492896"/>
            <a:ext cx="3937000" cy="3444875"/>
          </a:xfrm>
        </p:spPr>
      </p:pic>
    </p:spTree>
    <p:extLst>
      <p:ext uri="{BB962C8B-B14F-4D97-AF65-F5344CB8AC3E}">
        <p14:creationId xmlns:p14="http://schemas.microsoft.com/office/powerpoint/2010/main" val="2637784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1094</TotalTime>
  <Words>139</Words>
  <Application>Microsoft Office PowerPoint</Application>
  <PresentationFormat>Экран (4:3)</PresentationFormat>
  <Paragraphs>31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Натуральные материалы</vt:lpstr>
      <vt:lpstr>Презентация PowerPoint</vt:lpstr>
      <vt:lpstr>Презентация PowerPoint</vt:lpstr>
      <vt:lpstr>Все ли дети могут учиться в школе?</vt:lpstr>
      <vt:lpstr>Презентация PowerPoint</vt:lpstr>
      <vt:lpstr>Презентация PowerPoint</vt:lpstr>
      <vt:lpstr>Презентация PowerPoint</vt:lpstr>
      <vt:lpstr>Презентация PowerPoint</vt:lpstr>
      <vt:lpstr>Дорожные знаки</vt:lpstr>
      <vt:lpstr>Что такое  Шрифт Брайля ?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Gribanova, Yuliya</dc:creator>
  <cp:lastModifiedBy>Лёка</cp:lastModifiedBy>
  <cp:revision>108</cp:revision>
  <dcterms:modified xsi:type="dcterms:W3CDTF">2017-04-09T14:46:14Z</dcterms:modified>
</cp:coreProperties>
</file>