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4669" autoAdjust="0"/>
  </p:normalViewPr>
  <p:slideViewPr>
    <p:cSldViewPr>
      <p:cViewPr varScale="1">
        <p:scale>
          <a:sx n="87" d="100"/>
          <a:sy n="87" d="100"/>
        </p:scale>
        <p:origin x="-103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6E5F-41FE-458C-A4FD-411211961EE3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E4B04-C865-49E4-AD21-6C2C83F15B7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6E5F-41FE-458C-A4FD-411211961EE3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E4B04-C865-49E4-AD21-6C2C83F15B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6E5F-41FE-458C-A4FD-411211961EE3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E4B04-C865-49E4-AD21-6C2C83F15B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6E5F-41FE-458C-A4FD-411211961EE3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E4B04-C865-49E4-AD21-6C2C83F15B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6E5F-41FE-458C-A4FD-411211961EE3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E4B04-C865-49E4-AD21-6C2C83F15B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6E5F-41FE-458C-A4FD-411211961EE3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E4B04-C865-49E4-AD21-6C2C83F15B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6E5F-41FE-458C-A4FD-411211961EE3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E4B04-C865-49E4-AD21-6C2C83F15B7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6E5F-41FE-458C-A4FD-411211961EE3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E4B04-C865-49E4-AD21-6C2C83F15B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6E5F-41FE-458C-A4FD-411211961EE3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E4B04-C865-49E4-AD21-6C2C83F15B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6E5F-41FE-458C-A4FD-411211961EE3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E4B04-C865-49E4-AD21-6C2C83F15B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6E5F-41FE-458C-A4FD-411211961EE3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E4B04-C865-49E4-AD21-6C2C83F15B7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6806E5F-41FE-458C-A4FD-411211961EE3}" type="datetimeFigureOut">
              <a:rPr lang="ru-RU" smtClean="0"/>
              <a:t>13.11.2017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7DE4B04-C865-49E4-AD21-6C2C83F15B7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ll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1988840"/>
            <a:ext cx="94342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/>
              <a:t>The beginning of the end.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6083116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2708920"/>
            <a:ext cx="85563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Много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шума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ничего</a:t>
            </a:r>
          </a:p>
        </p:txBody>
      </p:sp>
    </p:spTree>
    <p:extLst>
      <p:ext uri="{BB962C8B-B14F-4D97-AF65-F5344CB8AC3E}">
        <p14:creationId xmlns:p14="http://schemas.microsoft.com/office/powerpoint/2010/main" val="161643883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052736"/>
            <a:ext cx="712879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the world’s a stage, and all the men and women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merely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players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1428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700809"/>
            <a:ext cx="69847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Весь мир театр. В нем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женщины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, мужчины – 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актеры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923423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7" y="2564904"/>
            <a:ext cx="60170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 Начало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конца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34114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2204864"/>
            <a:ext cx="5400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There’s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rub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27736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2708920"/>
            <a:ext cx="79402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Вот в чем загвоздка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71359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988840"/>
            <a:ext cx="676875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000" dirty="0" err="1"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well</a:t>
            </a: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ends</a:t>
            </a: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well</a:t>
            </a: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3240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132856"/>
            <a:ext cx="1186969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Все хорошо, что хорошо кончается</a:t>
            </a:r>
          </a:p>
        </p:txBody>
      </p:sp>
    </p:spTree>
    <p:extLst>
      <p:ext uri="{BB962C8B-B14F-4D97-AF65-F5344CB8AC3E}">
        <p14:creationId xmlns:p14="http://schemas.microsoft.com/office/powerpoint/2010/main" val="12695679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420888"/>
            <a:ext cx="87122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   Brevity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is the soul of wit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20875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276872"/>
            <a:ext cx="748883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5000" dirty="0" smtClean="0"/>
              <a:t>         </a:t>
            </a:r>
            <a:r>
              <a:rPr lang="ru-RU" sz="4800" dirty="0" smtClean="0"/>
              <a:t>Краткость</a:t>
            </a:r>
            <a:r>
              <a:rPr lang="en-US" sz="4800" dirty="0"/>
              <a:t> </a:t>
            </a:r>
            <a:r>
              <a:rPr lang="ru-RU" sz="4800" dirty="0" smtClean="0"/>
              <a:t>сестра</a:t>
            </a:r>
            <a:r>
              <a:rPr lang="en-US" sz="4800" dirty="0"/>
              <a:t> </a:t>
            </a:r>
            <a:r>
              <a:rPr lang="ru-RU" sz="4800" dirty="0" smtClean="0"/>
              <a:t>таланта</a:t>
            </a:r>
            <a:r>
              <a:rPr lang="en-US" sz="4800" dirty="0" smtClean="0"/>
              <a:t>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1291885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852936"/>
            <a:ext cx="84873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  Much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ado about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nothing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79780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</TotalTime>
  <Words>72</Words>
  <Application>Microsoft Office PowerPoint</Application>
  <PresentationFormat>Экран (4:3)</PresentationFormat>
  <Paragraphs>15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</cp:revision>
  <dcterms:created xsi:type="dcterms:W3CDTF">2017-11-13T20:37:18Z</dcterms:created>
  <dcterms:modified xsi:type="dcterms:W3CDTF">2017-11-13T20:54:08Z</dcterms:modified>
</cp:coreProperties>
</file>