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331" r:id="rId3"/>
    <p:sldId id="332" r:id="rId4"/>
    <p:sldId id="301" r:id="rId5"/>
    <p:sldId id="315" r:id="rId6"/>
    <p:sldId id="280" r:id="rId7"/>
    <p:sldId id="279" r:id="rId8"/>
    <p:sldId id="322" r:id="rId9"/>
    <p:sldId id="285" r:id="rId10"/>
    <p:sldId id="284" r:id="rId11"/>
    <p:sldId id="302" r:id="rId12"/>
    <p:sldId id="277" r:id="rId13"/>
    <p:sldId id="276" r:id="rId14"/>
    <p:sldId id="287" r:id="rId15"/>
    <p:sldId id="329" r:id="rId16"/>
    <p:sldId id="286" r:id="rId17"/>
    <p:sldId id="273" r:id="rId18"/>
    <p:sldId id="269" r:id="rId19"/>
    <p:sldId id="263" r:id="rId20"/>
    <p:sldId id="313" r:id="rId21"/>
    <p:sldId id="264" r:id="rId22"/>
    <p:sldId id="265" r:id="rId23"/>
    <p:sldId id="266" r:id="rId24"/>
    <p:sldId id="267" r:id="rId25"/>
    <p:sldId id="305" r:id="rId26"/>
    <p:sldId id="288" r:id="rId27"/>
    <p:sldId id="289" r:id="rId28"/>
    <p:sldId id="290" r:id="rId29"/>
    <p:sldId id="296" r:id="rId30"/>
    <p:sldId id="291" r:id="rId31"/>
    <p:sldId id="317" r:id="rId32"/>
    <p:sldId id="292" r:id="rId33"/>
    <p:sldId id="293" r:id="rId34"/>
    <p:sldId id="294" r:id="rId35"/>
    <p:sldId id="295" r:id="rId36"/>
    <p:sldId id="297" r:id="rId37"/>
    <p:sldId id="298" r:id="rId38"/>
    <p:sldId id="299" r:id="rId39"/>
    <p:sldId id="327" r:id="rId40"/>
    <p:sldId id="328" r:id="rId41"/>
    <p:sldId id="323" r:id="rId42"/>
    <p:sldId id="309" r:id="rId43"/>
    <p:sldId id="333" r:id="rId44"/>
    <p:sldId id="334" r:id="rId45"/>
    <p:sldId id="335" r:id="rId46"/>
    <p:sldId id="336" r:id="rId47"/>
    <p:sldId id="337" r:id="rId48"/>
    <p:sldId id="338" r:id="rId49"/>
    <p:sldId id="339" r:id="rId50"/>
    <p:sldId id="340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DF28A-CB4D-42BF-93E5-4CB638FC8E21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91A55-A19F-4B30-A4E0-DB0AF3E56E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Л. Н. Толстой. «Акула».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6000768"/>
            <a:ext cx="4429156" cy="64294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Мария Евгеньевна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Asus\Desktop\для презентациии\d2a196cdd3f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civilization.at.ua/_ph/17/8694621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7" name="Picture 1" descr="C:\Users\Asus\Desktop\для презентациии\8355800c6e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7889"/>
            <a:ext cx="9234518" cy="6925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1" name="Picture 1" descr="C:\Users\Asus\Desktop\для презентациии\c85d885759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C:\Users\Asus\Desktop\для презентациии\186324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showcafe.ru/_ph/50/2/30461450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3010" name="Picture 2" descr="C:\Users\Asus\Desktop\для презентациии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3" name="Picture 1" descr="C:\Users\Asus\Desktop\для презентациии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 descr="C:\Users\Asus\Desktop\для презентациии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5" name="Picture 1" descr="C:\Users\Asus\Desktop\для презентациии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335758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Тайна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 тебе открою тайну,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Никому не говори...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Если рано ты проснешься,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Если встанешь до зари,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Если тихо выпьешь чаю,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Если выйдешь из дверей,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Если ты пойдешь направо,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 потом чуть-чуть левей,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Обогнешь большой колодец,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Обойдешь засохший пруд...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Там, у старой водокачки,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 забором две собачки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Громко косточку грызут!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571480"/>
            <a:ext cx="7429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Какие чувства у вас возникли?</a:t>
            </a:r>
          </a:p>
          <a:p>
            <a:pPr>
              <a:buFontTx/>
              <a:buChar char="-"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Что будет дальше?</a:t>
            </a:r>
          </a:p>
        </p:txBody>
      </p:sp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143256"/>
            <a:ext cx="3714744" cy="3714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 descr="C:\Users\Asus\Desktop\для презентациии\92c5821279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 descr="C:\Users\Asus\Desktop\для презентациии\2311124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 descr="C:\Users\Asus\Desktop\для презентациии\acfcb87f59b5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268"/>
            <a:ext cx="9144000" cy="6818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для презентациии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im9.asset.kwimg.kz/screenshots/normal/4m/4muae8apbpbs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62"/>
            <a:ext cx="9144000" cy="692946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5715016"/>
            <a:ext cx="8929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Но они были ещё далеко от них, когда акула уже была 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не дальше 20 шагов.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C:\Users\Asus\Desktop\для презентациии\64846d43f4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C:\Users\Asus\Desktop\для презентациии\8959145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C:\Users\Asus\Desktop\для презентациии\6d2c2696a0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C:\Users\Asus\Desktop\для презентациии\12169475e3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3500462" cy="20113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Л. Н. Толстой. «Акула».</a:t>
            </a:r>
            <a:endParaRPr lang="ru-RU" dirty="0"/>
          </a:p>
        </p:txBody>
      </p:sp>
      <p:pic>
        <p:nvPicPr>
          <p:cNvPr id="5" name="Picture 12" descr="Рисунок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9050" y="500063"/>
            <a:ext cx="4044950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C:\Users\Asus\Desktop\для презентациии\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571480"/>
            <a:ext cx="76438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-Чем   закончится рассказ?</a:t>
            </a:r>
          </a:p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-Как будут развиваться события после финала?</a:t>
            </a:r>
          </a:p>
        </p:txBody>
      </p:sp>
      <p:pic>
        <p:nvPicPr>
          <p:cNvPr id="1331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0" y="4000510"/>
            <a:ext cx="2857490" cy="2857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C:\Users\Asus\Desktop\для презентациии\6257402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C:\Users\Asus\Desktop\для презентациии\7902888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C:\Users\Asus\Desktop\для презентациии\de307d1aa75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C:\Users\Asus\Desktop\для презентациии\de307d1aa75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Asus\Desktop\для презентациии\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C:\Users\Asus\Desktop\для презентациии\1674656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C:\Users\Asus\Desktop\для презентациии\7104317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showcafe.ru/_ph/50/2/64597179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C:\Users\Asus\Desktop\для презентациии\000071327_1-194cd7b6304e4b9e860f8e18adeb100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8"/>
            <a:ext cx="9143999" cy="6829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showcafe.ru/_ph/50/2/53377868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http://s017.radikal.ru/i438/1305/81/7416c5a34c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6442" cy="7047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Словарная работа.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85729"/>
            <a:ext cx="7429552" cy="2786082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Артиллерист – военнослужащий войск с огнестрельным орудием.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357562"/>
            <a:ext cx="307180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642918"/>
            <a:ext cx="7072362" cy="2957533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Пустыня – большое песчаное незаселенное пространство.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785795"/>
            <a:ext cx="7029472" cy="2814656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Ропот – неясные, негромкие голоса.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85728"/>
            <a:ext cx="7500990" cy="3314723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Фитиль – горючий шнурок для воспламенения зарядов.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1" descr="124013_thum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357562"/>
            <a:ext cx="350043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857232"/>
            <a:ext cx="7929586" cy="2743219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Хобот – задняя устойчивая часть пушки.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9" y="3384501"/>
            <a:ext cx="5214942" cy="347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857232"/>
            <a:ext cx="6815158" cy="2743219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Застлал – закрыл туманом, пеленой.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-214338"/>
            <a:ext cx="8072494" cy="707233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 Найдите и прочитайте, как мальчики оказались в открытом  море.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 Как отнесся старый артиллерист к забавам сына и его това­рища?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 Когда отца охватил страх? Прочитайте, как автор описывает его состояние.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 Ребята, почему, когда все пытались спасти мальчиков, ста­рый артиллерист стоял, не предпринимая ничего?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—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Когда он стал действовать?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—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Почему все замерли от страха?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 Как вел себя артиллерист после выстрела?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—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Почему он так повел себя?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—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можно сказать об этом человеке, какой он?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 Что хотел показать нам автор этим рассказом?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3154362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Что может произойти в рассказе с таким названием?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6" y="3571876"/>
            <a:ext cx="3286124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презентация фон литерату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928671"/>
            <a:ext cx="7929586" cy="3071833"/>
          </a:xfrm>
        </p:spPr>
        <p:txBody>
          <a:bodyPr>
            <a:normAutofit fontScale="90000"/>
          </a:bodyPr>
          <a:lstStyle/>
          <a:p>
            <a:r>
              <a:rPr lang="ru-RU" sz="7300" b="1" dirty="0" smtClean="0">
                <a:latin typeface="Times New Roman" pitchFamily="18" charset="0"/>
                <a:cs typeface="Times New Roman" pitchFamily="18" charset="0"/>
              </a:rPr>
              <a:t>Домашнее задание: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/>
              <a:t> </a:t>
            </a:r>
            <a:r>
              <a:rPr lang="ru-RU" sz="6700" dirty="0" smtClean="0">
                <a:latin typeface="Times New Roman" pitchFamily="18" charset="0"/>
                <a:cs typeface="Times New Roman" pitchFamily="18" charset="0"/>
              </a:rPr>
              <a:t>с 152 -155 читать, </a:t>
            </a:r>
            <a:r>
              <a:rPr lang="ru-RU" sz="6700" dirty="0" smtClean="0">
                <a:latin typeface="Times New Roman" pitchFamily="18" charset="0"/>
                <a:cs typeface="Times New Roman" pitchFamily="18" charset="0"/>
              </a:rPr>
              <a:t>пересказывать. </a:t>
            </a:r>
            <a:br>
              <a:rPr lang="ru-RU" sz="6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700" dirty="0" smtClean="0">
                <a:latin typeface="Times New Roman" pitchFamily="18" charset="0"/>
                <a:cs typeface="Times New Roman" pitchFamily="18" charset="0"/>
              </a:rPr>
              <a:t>Нарисовать рисунок</a:t>
            </a:r>
            <a:r>
              <a:rPr lang="ru-RU" sz="4800" dirty="0" smtClean="0"/>
              <a:t>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sus\Desktop\для презентациии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5" name="Picture 1" descr="C:\Users\Asus\Desktop\для презентациии\6e145a6b8a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080" cy="6872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www.showcafe.ru/_ph/50/2/806629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Asus\Desktop\для презентациии\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138</Words>
  <Application>Microsoft Office PowerPoint</Application>
  <PresentationFormat>Экран (4:3)</PresentationFormat>
  <Paragraphs>21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Л. Н. Толстой. «Акула».</vt:lpstr>
      <vt:lpstr>Тайна Я тебе открою тайну,  Никому не говори...  Если рано ты проснешься,  Если встанешь до зари,  Если тихо выпьешь чаю,  Если выйдешь из дверей,  Если ты пойдешь направо,  А потом чуть-чуть левей,  Обогнешь большой колодец,  Обойдешь засохший пруд...  Там, у старой водокачки,  Под забором две собачки  Громко косточку грызут!</vt:lpstr>
      <vt:lpstr>Л. Н. Толстой. «Акула».</vt:lpstr>
      <vt:lpstr>Слайд 4</vt:lpstr>
      <vt:lpstr>Что может произойти в рассказе с таким названием?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Словарная работа.</vt:lpstr>
      <vt:lpstr>Артиллерист – военнослужащий войск с огнестрельным орудием.</vt:lpstr>
      <vt:lpstr>Пустыня – большое песчаное незаселенное пространство.</vt:lpstr>
      <vt:lpstr>Ропот – неясные, негромкие голоса.</vt:lpstr>
      <vt:lpstr>Фитиль – горючий шнурок для воспламенения зарядов.</vt:lpstr>
      <vt:lpstr>Хобот – задняя устойчивая часть пушки.</vt:lpstr>
      <vt:lpstr>Застлал – закрыл туманом, пеленой.</vt:lpstr>
      <vt:lpstr>—  Найдите и прочитайте, как мальчики оказались в открытом  море.  —  Как отнесся старый артиллерист к забавам сына и его това­рища?   —  Когда отца охватил страх? Прочитайте, как автор описывает его состояние.   —  Ребята, почему, когда все пытались спасти мальчиков, ста­рый артиллерист стоял, не предпринимая ничего?  —  Когда он стал действовать?   —  Почему все замерли от страха?   —  Как вел себя артиллерист после выстрела?   —  Почему он так повел себя?   —  Что можно сказать об этом человеке, какой он?   —  Что хотел показать нам автор этим рассказом? </vt:lpstr>
      <vt:lpstr>Домашнее задание:   с 152 -155 читать, пересказывать.  Нарисовать рисунок.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User</cp:lastModifiedBy>
  <cp:revision>83</cp:revision>
  <dcterms:created xsi:type="dcterms:W3CDTF">2016-01-02T13:30:23Z</dcterms:created>
  <dcterms:modified xsi:type="dcterms:W3CDTF">2017-11-28T06:40:56Z</dcterms:modified>
</cp:coreProperties>
</file>