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5A1A-E49C-4834-835F-DB705ECB5031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3997-6366-41E6-B11F-CE596C6AD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фон для презентации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4714876" cy="100013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№1», г.Бахчисарай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Денисенко М. Е.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285728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Имя прилагательное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972452" cy="24288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Слова, которые обозначают признаки предметов и отвечают на вопросы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какой?, какая?, какое?, какие?,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именами прилагательными.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весёлый, белый, яркое – это имена прилагательные.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Картинки по запросу веселый клоун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веселый клоун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веселый клоун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веселый клоун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0142"/>
            <a:ext cx="3071802" cy="4227857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заяц бел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33"/>
            <a:ext cx="3357586" cy="4071967"/>
          </a:xfrm>
          <a:prstGeom prst="rect">
            <a:avLst/>
          </a:prstGeom>
          <a:noFill/>
        </p:spPr>
      </p:pic>
      <p:pic>
        <p:nvPicPr>
          <p:cNvPr id="1042" name="Picture 18" descr="Картинки по запросу солнце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143248"/>
            <a:ext cx="28575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прилагательное в предложении подчеркивается волнистой линией.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Зелёная травка заворсилась.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4678" y="3214686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5214942" y="3214686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14942" y="3429000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785786" y="3071810"/>
            <a:ext cx="2307102" cy="214314"/>
          </a:xfrm>
          <a:custGeom>
            <a:avLst/>
            <a:gdLst>
              <a:gd name="connsiteX0" fmla="*/ 0 w 2307102"/>
              <a:gd name="connsiteY0" fmla="*/ 36453 h 120860"/>
              <a:gd name="connsiteX1" fmla="*/ 42203 w 2307102"/>
              <a:gd name="connsiteY1" fmla="*/ 8318 h 120860"/>
              <a:gd name="connsiteX2" fmla="*/ 281354 w 2307102"/>
              <a:gd name="connsiteY2" fmla="*/ 36453 h 120860"/>
              <a:gd name="connsiteX3" fmla="*/ 365760 w 2307102"/>
              <a:gd name="connsiteY3" fmla="*/ 78656 h 120860"/>
              <a:gd name="connsiteX4" fmla="*/ 407963 w 2307102"/>
              <a:gd name="connsiteY4" fmla="*/ 106792 h 120860"/>
              <a:gd name="connsiteX5" fmla="*/ 604911 w 2307102"/>
              <a:gd name="connsiteY5" fmla="*/ 92724 h 120860"/>
              <a:gd name="connsiteX6" fmla="*/ 647114 w 2307102"/>
              <a:gd name="connsiteY6" fmla="*/ 64589 h 120860"/>
              <a:gd name="connsiteX7" fmla="*/ 717452 w 2307102"/>
              <a:gd name="connsiteY7" fmla="*/ 50521 h 120860"/>
              <a:gd name="connsiteX8" fmla="*/ 759656 w 2307102"/>
              <a:gd name="connsiteY8" fmla="*/ 22386 h 120860"/>
              <a:gd name="connsiteX9" fmla="*/ 1041009 w 2307102"/>
              <a:gd name="connsiteY9" fmla="*/ 36453 h 120860"/>
              <a:gd name="connsiteX10" fmla="*/ 1083212 w 2307102"/>
              <a:gd name="connsiteY10" fmla="*/ 50521 h 120860"/>
              <a:gd name="connsiteX11" fmla="*/ 1195754 w 2307102"/>
              <a:gd name="connsiteY11" fmla="*/ 106792 h 120860"/>
              <a:gd name="connsiteX12" fmla="*/ 1266092 w 2307102"/>
              <a:gd name="connsiteY12" fmla="*/ 120860 h 120860"/>
              <a:gd name="connsiteX13" fmla="*/ 1519311 w 2307102"/>
              <a:gd name="connsiteY13" fmla="*/ 106792 h 120860"/>
              <a:gd name="connsiteX14" fmla="*/ 1645920 w 2307102"/>
              <a:gd name="connsiteY14" fmla="*/ 50521 h 120860"/>
              <a:gd name="connsiteX15" fmla="*/ 1744394 w 2307102"/>
              <a:gd name="connsiteY15" fmla="*/ 36453 h 120860"/>
              <a:gd name="connsiteX16" fmla="*/ 1899139 w 2307102"/>
              <a:gd name="connsiteY16" fmla="*/ 50521 h 120860"/>
              <a:gd name="connsiteX17" fmla="*/ 1983545 w 2307102"/>
              <a:gd name="connsiteY17" fmla="*/ 92724 h 120860"/>
              <a:gd name="connsiteX18" fmla="*/ 2025748 w 2307102"/>
              <a:gd name="connsiteY18" fmla="*/ 106792 h 120860"/>
              <a:gd name="connsiteX19" fmla="*/ 2278966 w 2307102"/>
              <a:gd name="connsiteY19" fmla="*/ 78656 h 120860"/>
              <a:gd name="connsiteX20" fmla="*/ 2307102 w 2307102"/>
              <a:gd name="connsiteY20" fmla="*/ 64589 h 1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7102" h="120860">
                <a:moveTo>
                  <a:pt x="0" y="36453"/>
                </a:moveTo>
                <a:cubicBezTo>
                  <a:pt x="14068" y="27075"/>
                  <a:pt x="25325" y="9311"/>
                  <a:pt x="42203" y="8318"/>
                </a:cubicBezTo>
                <a:cubicBezTo>
                  <a:pt x="183612" y="0"/>
                  <a:pt x="192557" y="6855"/>
                  <a:pt x="281354" y="36453"/>
                </a:cubicBezTo>
                <a:cubicBezTo>
                  <a:pt x="402303" y="117087"/>
                  <a:pt x="249274" y="20413"/>
                  <a:pt x="365760" y="78656"/>
                </a:cubicBezTo>
                <a:cubicBezTo>
                  <a:pt x="380882" y="86217"/>
                  <a:pt x="393895" y="97413"/>
                  <a:pt x="407963" y="106792"/>
                </a:cubicBezTo>
                <a:cubicBezTo>
                  <a:pt x="473612" y="102103"/>
                  <a:pt x="540096" y="104162"/>
                  <a:pt x="604911" y="92724"/>
                </a:cubicBezTo>
                <a:cubicBezTo>
                  <a:pt x="621561" y="89786"/>
                  <a:pt x="631283" y="70526"/>
                  <a:pt x="647114" y="64589"/>
                </a:cubicBezTo>
                <a:cubicBezTo>
                  <a:pt x="669502" y="56193"/>
                  <a:pt x="694006" y="55210"/>
                  <a:pt x="717452" y="50521"/>
                </a:cubicBezTo>
                <a:cubicBezTo>
                  <a:pt x="731520" y="41143"/>
                  <a:pt x="742765" y="23120"/>
                  <a:pt x="759656" y="22386"/>
                </a:cubicBezTo>
                <a:cubicBezTo>
                  <a:pt x="853469" y="18307"/>
                  <a:pt x="947461" y="28318"/>
                  <a:pt x="1041009" y="36453"/>
                </a:cubicBezTo>
                <a:cubicBezTo>
                  <a:pt x="1055782" y="37738"/>
                  <a:pt x="1069712" y="44385"/>
                  <a:pt x="1083212" y="50521"/>
                </a:cubicBezTo>
                <a:cubicBezTo>
                  <a:pt x="1121394" y="67877"/>
                  <a:pt x="1154627" y="98566"/>
                  <a:pt x="1195754" y="106792"/>
                </a:cubicBezTo>
                <a:lnTo>
                  <a:pt x="1266092" y="120860"/>
                </a:lnTo>
                <a:cubicBezTo>
                  <a:pt x="1350498" y="116171"/>
                  <a:pt x="1435427" y="117278"/>
                  <a:pt x="1519311" y="106792"/>
                </a:cubicBezTo>
                <a:cubicBezTo>
                  <a:pt x="1745976" y="78458"/>
                  <a:pt x="1507085" y="92171"/>
                  <a:pt x="1645920" y="50521"/>
                </a:cubicBezTo>
                <a:cubicBezTo>
                  <a:pt x="1677680" y="40993"/>
                  <a:pt x="1711569" y="41142"/>
                  <a:pt x="1744394" y="36453"/>
                </a:cubicBezTo>
                <a:cubicBezTo>
                  <a:pt x="1795976" y="41142"/>
                  <a:pt x="1847865" y="43196"/>
                  <a:pt x="1899139" y="50521"/>
                </a:cubicBezTo>
                <a:cubicBezTo>
                  <a:pt x="1948640" y="57593"/>
                  <a:pt x="1938970" y="70437"/>
                  <a:pt x="1983545" y="92724"/>
                </a:cubicBezTo>
                <a:cubicBezTo>
                  <a:pt x="1996808" y="99356"/>
                  <a:pt x="2011680" y="102103"/>
                  <a:pt x="2025748" y="106792"/>
                </a:cubicBezTo>
                <a:cubicBezTo>
                  <a:pt x="2111888" y="100639"/>
                  <a:pt x="2197060" y="105958"/>
                  <a:pt x="2278966" y="78656"/>
                </a:cubicBezTo>
                <a:cubicBezTo>
                  <a:pt x="2288913" y="75340"/>
                  <a:pt x="2297723" y="69278"/>
                  <a:pt x="2307102" y="645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Картинки по запросу зеленая тра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857628"/>
            <a:ext cx="4381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Имена прилагательные могут обозначать разные признаки: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434023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небо,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астра;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мяч,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овальное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зеркало;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сладкий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пирог,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щавель;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ремень,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широкая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нежный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аромат,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душистый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ландыш;</a:t>
            </a:r>
          </a:p>
          <a:p>
            <a:pPr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7"/>
            <a:ext cx="8143932" cy="27860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Имена прилагательные 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единственном числе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обозначают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 одного предмета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могут отвечать на любой из данных вопросов: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какой?, какая?, какое?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Картинки по запросу 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86058"/>
            <a:ext cx="3000364" cy="2851025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синий квадр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2643206" cy="2643206"/>
          </a:xfrm>
          <a:prstGeom prst="rect">
            <a:avLst/>
          </a:prstGeom>
          <a:noFill/>
        </p:spPr>
      </p:pic>
      <p:pic>
        <p:nvPicPr>
          <p:cNvPr id="3379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143248"/>
            <a:ext cx="2857520" cy="34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3"/>
            <a:ext cx="8072494" cy="1857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Имена прилагательные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множественном числе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обозначают признак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нескольких предметов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отвечают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Картинки по запросу обла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5844894" cy="3286148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желтые тюльпа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300279"/>
            <a:ext cx="5500726" cy="3771929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зеленые ябло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68" y="2714620"/>
            <a:ext cx="5254536" cy="387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Calibri" pitchFamily="34" charset="0"/>
              </a:rPr>
              <a:t>Среди данных слов назови только имена  прилагательные</a:t>
            </a:r>
            <a:r>
              <a:rPr lang="ru-RU" dirty="0" smtClean="0">
                <a:solidFill>
                  <a:srgbClr val="009900"/>
                </a:solidFill>
                <a:latin typeface="Calibri" pitchFamily="34" charset="0"/>
              </a:rPr>
              <a:t>.</a:t>
            </a:r>
            <a:br>
              <a:rPr lang="ru-RU" dirty="0" smtClean="0">
                <a:solidFill>
                  <a:srgbClr val="0099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04389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hlink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17375E"/>
                </a:solidFill>
                <a:latin typeface="Arial Black" pitchFamily="34" charset="0"/>
              </a:rPr>
              <a:t> Год, нашёл, глубокий, окно,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7375E"/>
                </a:solidFill>
                <a:latin typeface="Arial Black" pitchFamily="34" charset="0"/>
              </a:rPr>
              <a:t> крохотный,  малыш, свет,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7375E"/>
                </a:solidFill>
                <a:latin typeface="Arial Black" pitchFamily="34" charset="0"/>
              </a:rPr>
              <a:t> ласковый, спасатель, кроха,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7375E"/>
                </a:solidFill>
                <a:latin typeface="Arial Black" pitchFamily="34" charset="0"/>
              </a:rPr>
              <a:t> красивый, маленький, день,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7375E"/>
                </a:solidFill>
                <a:latin typeface="Arial Black" pitchFamily="34" charset="0"/>
              </a:rPr>
              <a:t> красота, ласкать, шум.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Подбери и назови прилагательные, </a:t>
            </a:r>
            <a:b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   противоположные по значению: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829576" cy="426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Смелый -  _______________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Добрый -  _______________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Кислый -  ________________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Весёлый - _______________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Белый -   ________________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Маленький - ____________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и по запросу молод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638969" cy="276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Имя прилагательное в предложении подчеркивается волнистой линией.</vt:lpstr>
      <vt:lpstr>Имена прилагательные могут обозначать разные признаки: </vt:lpstr>
      <vt:lpstr>Слайд 5</vt:lpstr>
      <vt:lpstr>Слайд 6</vt:lpstr>
      <vt:lpstr>Среди данных слов назови только имена  прилагательные. </vt:lpstr>
      <vt:lpstr>Подбери и назови прилагательные,     противоположные по значению: 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User</cp:lastModifiedBy>
  <cp:revision>17</cp:revision>
  <dcterms:created xsi:type="dcterms:W3CDTF">2013-10-24T13:28:14Z</dcterms:created>
  <dcterms:modified xsi:type="dcterms:W3CDTF">2017-04-15T11:06:07Z</dcterms:modified>
</cp:coreProperties>
</file>