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0CB9-B329-4E0E-A6EA-FE6D915B86C9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836F-AE8B-43B3-9207-33F716F93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0CB9-B329-4E0E-A6EA-FE6D915B86C9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836F-AE8B-43B3-9207-33F716F93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0CB9-B329-4E0E-A6EA-FE6D915B86C9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836F-AE8B-43B3-9207-33F716F93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0CB9-B329-4E0E-A6EA-FE6D915B86C9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836F-AE8B-43B3-9207-33F716F93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0CB9-B329-4E0E-A6EA-FE6D915B86C9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836F-AE8B-43B3-9207-33F716F93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0CB9-B329-4E0E-A6EA-FE6D915B86C9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836F-AE8B-43B3-9207-33F716F93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0CB9-B329-4E0E-A6EA-FE6D915B86C9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836F-AE8B-43B3-9207-33F716F93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0CB9-B329-4E0E-A6EA-FE6D915B86C9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836F-AE8B-43B3-9207-33F716F93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0CB9-B329-4E0E-A6EA-FE6D915B86C9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836F-AE8B-43B3-9207-33F716F93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0CB9-B329-4E0E-A6EA-FE6D915B86C9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836F-AE8B-43B3-9207-33F716F93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0CB9-B329-4E0E-A6EA-FE6D915B86C9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836F-AE8B-43B3-9207-33F716F93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40CB9-B329-4E0E-A6EA-FE6D915B86C9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8836F-AE8B-43B3-9207-33F716F938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 (2)\357320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71547"/>
            <a:ext cx="8358246" cy="25289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Познавательная игра-викторина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Сказочный калейдоскоп»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5572140"/>
            <a:ext cx="3714776" cy="1000132"/>
          </a:xfrm>
        </p:spPr>
        <p:txBody>
          <a:bodyPr>
            <a:normAutofit fontScale="55000" lnSpcReduction="20000"/>
          </a:bodyPr>
          <a:lstStyle/>
          <a:p>
            <a:pPr lvl="0" algn="r"/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Подготовила:  Денисенко М. Е. </a:t>
            </a:r>
          </a:p>
          <a:p>
            <a:pPr lvl="0" algn="r"/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lvl="0" algn="r"/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МБОУ «СОШ №1 </a:t>
            </a:r>
          </a:p>
          <a:p>
            <a:pPr lvl="0" algn="r"/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Бахчисарай</a:t>
            </a:r>
          </a:p>
          <a:p>
            <a:endParaRPr lang="ru-RU" dirty="0"/>
          </a:p>
        </p:txBody>
      </p:sp>
      <p:pic>
        <p:nvPicPr>
          <p:cNvPr id="1028" name="Picture 4" descr="Картинки по запросу картинка сказочный калейдоско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071810"/>
            <a:ext cx="385765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Картинки по запросу картинка айболит"/>
          <p:cNvPicPr>
            <a:picLocks noChangeAspect="1" noChangeArrowheads="1"/>
          </p:cNvPicPr>
          <p:nvPr/>
        </p:nvPicPr>
        <p:blipFill>
          <a:blip r:embed="rId3"/>
          <a:srcRect l="12616" t="4499" r="5633"/>
          <a:stretch>
            <a:fillRect/>
          </a:stretch>
        </p:blipFill>
        <p:spPr bwMode="auto">
          <a:xfrm>
            <a:off x="1928794" y="0"/>
            <a:ext cx="5500726" cy="6425943"/>
          </a:xfrm>
          <a:prstGeom prst="rect">
            <a:avLst/>
          </a:prstGeom>
          <a:noFill/>
        </p:spPr>
      </p:pic>
      <p:pic>
        <p:nvPicPr>
          <p:cNvPr id="22532" name="Picture 4" descr="Картинки по запросу картинка мойдоды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0"/>
            <a:ext cx="5286412" cy="6364083"/>
          </a:xfrm>
          <a:prstGeom prst="rect">
            <a:avLst/>
          </a:prstGeom>
          <a:noFill/>
        </p:spPr>
      </p:pic>
      <p:pic>
        <p:nvPicPr>
          <p:cNvPr id="22534" name="Picture 6" descr="Картинки по запросу картинка о мертвой царевн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500042"/>
            <a:ext cx="4143404" cy="5956144"/>
          </a:xfrm>
          <a:prstGeom prst="rect">
            <a:avLst/>
          </a:prstGeom>
          <a:noFill/>
        </p:spPr>
      </p:pic>
      <p:pic>
        <p:nvPicPr>
          <p:cNvPr id="22536" name="Picture 8" descr="Похожее изображе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714356"/>
            <a:ext cx="7928164" cy="5483213"/>
          </a:xfrm>
          <a:prstGeom prst="rect">
            <a:avLst/>
          </a:prstGeom>
          <a:noFill/>
        </p:spPr>
      </p:pic>
      <p:pic>
        <p:nvPicPr>
          <p:cNvPr id="22538" name="Picture 10" descr="Картинки по запросу картинка лисичка со скалочкой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581006"/>
            <a:ext cx="4714908" cy="5532160"/>
          </a:xfrm>
          <a:prstGeom prst="rect">
            <a:avLst/>
          </a:prstGeom>
          <a:noFill/>
        </p:spPr>
      </p:pic>
      <p:pic>
        <p:nvPicPr>
          <p:cNvPr id="22540" name="Picture 12" descr="Картинки по запросу картинка маша и медведь сказк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421" y="193789"/>
            <a:ext cx="4915881" cy="5806979"/>
          </a:xfrm>
          <a:prstGeom prst="rect">
            <a:avLst/>
          </a:prstGeom>
          <a:noFill/>
        </p:spPr>
      </p:pic>
      <p:pic>
        <p:nvPicPr>
          <p:cNvPr id="22542" name="Picture 14" descr="Похожее изображение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57422" y="430801"/>
            <a:ext cx="5000660" cy="5890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 (2)\357320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8358246" cy="3929090"/>
          </a:xfrm>
        </p:spPr>
        <p:txBody>
          <a:bodyPr>
            <a:noAutofit/>
          </a:bodyPr>
          <a:lstStyle/>
          <a:p>
            <a:r>
              <a:rPr lang="ru-RU" sz="6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/>
              <a:t> </a:t>
            </a: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8800" b="1" dirty="0" smtClean="0"/>
              <a:t>Молодцы!</a:t>
            </a:r>
            <a:r>
              <a:rPr lang="ru-RU" sz="8800" dirty="0"/>
              <a:t/>
            </a:r>
            <a:br>
              <a:rPr lang="ru-RU" sz="8800" dirty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/>
              <a:t/>
            </a:r>
            <a:br>
              <a:rPr lang="ru-RU" sz="6600" dirty="0"/>
            </a:b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 (2)\357320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71547"/>
            <a:ext cx="8358246" cy="2528904"/>
          </a:xfrm>
        </p:spPr>
        <p:txBody>
          <a:bodyPr>
            <a:noAutofit/>
          </a:bodyPr>
          <a:lstStyle/>
          <a:p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конкурс</a:t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«Угадай сказку»</a:t>
            </a: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>
                <a:latin typeface="Times New Roman" pitchFamily="18" charset="0"/>
                <a:cs typeface="Times New Roman" pitchFamily="18" charset="0"/>
              </a:rPr>
            </a:b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Картинки по запросу картинка сказки золотой ключ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14290"/>
            <a:ext cx="4786346" cy="6375415"/>
          </a:xfrm>
          <a:prstGeom prst="rect">
            <a:avLst/>
          </a:prstGeom>
          <a:noFill/>
        </p:spPr>
      </p:pic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857232"/>
            <a:ext cx="7072362" cy="4738484"/>
          </a:xfrm>
          <a:prstGeom prst="rect">
            <a:avLst/>
          </a:prstGeom>
          <a:noFill/>
        </p:spPr>
      </p:pic>
      <p:pic>
        <p:nvPicPr>
          <p:cNvPr id="2062" name="Picture 14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857232"/>
            <a:ext cx="8072494" cy="5381663"/>
          </a:xfrm>
          <a:prstGeom prst="rect">
            <a:avLst/>
          </a:prstGeom>
          <a:noFill/>
        </p:spPr>
      </p:pic>
      <p:pic>
        <p:nvPicPr>
          <p:cNvPr id="2064" name="Picture 16" descr="Картинки по запросу картинка сказки золуш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190494"/>
            <a:ext cx="6215106" cy="6215106"/>
          </a:xfrm>
          <a:prstGeom prst="rect">
            <a:avLst/>
          </a:prstGeom>
          <a:noFill/>
        </p:spPr>
      </p:pic>
      <p:pic>
        <p:nvPicPr>
          <p:cNvPr id="2066" name="Picture 18" descr="Картинки по запросу картинка сказки о золотой рыбк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500042"/>
            <a:ext cx="7500990" cy="5998022"/>
          </a:xfrm>
          <a:prstGeom prst="rect">
            <a:avLst/>
          </a:prstGeom>
          <a:noFill/>
        </p:spPr>
      </p:pic>
      <p:pic>
        <p:nvPicPr>
          <p:cNvPr id="2068" name="Picture 20" descr="Картинки по запросу картинка сказки теремок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1142984"/>
            <a:ext cx="7914073" cy="4946296"/>
          </a:xfrm>
          <a:prstGeom prst="rect">
            <a:avLst/>
          </a:prstGeom>
          <a:noFill/>
        </p:spPr>
      </p:pic>
      <p:pic>
        <p:nvPicPr>
          <p:cNvPr id="2070" name="Picture 22" descr="Похожее изображение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57356" y="500042"/>
            <a:ext cx="5000660" cy="6059134"/>
          </a:xfrm>
          <a:prstGeom prst="rect">
            <a:avLst/>
          </a:prstGeom>
          <a:noFill/>
        </p:spPr>
      </p:pic>
      <p:pic>
        <p:nvPicPr>
          <p:cNvPr id="2072" name="Picture 24" descr="Картинки по запросу картинка сказки о царе салтане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28662" y="1071546"/>
            <a:ext cx="6953250" cy="5334001"/>
          </a:xfrm>
          <a:prstGeom prst="rect">
            <a:avLst/>
          </a:prstGeom>
          <a:noFill/>
        </p:spPr>
      </p:pic>
      <p:pic>
        <p:nvPicPr>
          <p:cNvPr id="2074" name="Picture 26" descr="Картинки по запросу картинка сказки по щучьему велению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57356" y="607175"/>
            <a:ext cx="5214974" cy="625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 (2)\357320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71547"/>
            <a:ext cx="8358246" cy="2528904"/>
          </a:xfrm>
        </p:spPr>
        <p:txBody>
          <a:bodyPr>
            <a:noAutofit/>
          </a:bodyPr>
          <a:lstStyle/>
          <a:p>
            <a:r>
              <a:rPr lang="ru-RU" sz="6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/>
              <a:t>2 конкурс </a:t>
            </a: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4800" b="1" dirty="0" smtClean="0"/>
              <a:t>«</a:t>
            </a:r>
            <a:r>
              <a:rPr lang="ru-RU" sz="4800" b="1" dirty="0"/>
              <a:t>Силуэты веселого карандаша»</a:t>
            </a:r>
            <a:r>
              <a:rPr lang="ru-RU" sz="6600" dirty="0"/>
              <a:t/>
            </a:r>
            <a:br>
              <a:rPr lang="ru-RU" sz="6600" dirty="0"/>
            </a:b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канирование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3000428" cy="377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канирование000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714488"/>
            <a:ext cx="285752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 (2)\357320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71547"/>
            <a:ext cx="8358246" cy="2528904"/>
          </a:xfrm>
        </p:spPr>
        <p:txBody>
          <a:bodyPr>
            <a:noAutofit/>
          </a:bodyPr>
          <a:lstStyle/>
          <a:p>
            <a:r>
              <a:rPr lang="ru-RU" sz="6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/>
              <a:t> 3 конкурс </a:t>
            </a: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/>
              <a:t>«</a:t>
            </a:r>
            <a:r>
              <a:rPr lang="ru-RU" sz="6600" b="1" dirty="0"/>
              <a:t>Вспомни слова»</a:t>
            </a: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/>
              <a:t/>
            </a:r>
            <a:br>
              <a:rPr lang="ru-RU" sz="6600" dirty="0"/>
            </a:b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 (2)\357320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8358246" cy="3929090"/>
          </a:xfrm>
        </p:spPr>
        <p:txBody>
          <a:bodyPr>
            <a:noAutofit/>
          </a:bodyPr>
          <a:lstStyle/>
          <a:p>
            <a:r>
              <a:rPr lang="ru-RU" sz="6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/>
              <a:t> </a:t>
            </a: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/>
              <a:t>4 </a:t>
            </a:r>
            <a:r>
              <a:rPr lang="ru-RU" sz="6600" b="1" dirty="0"/>
              <a:t>конкурс </a:t>
            </a: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5400" b="1" dirty="0" smtClean="0"/>
              <a:t>«</a:t>
            </a:r>
            <a:r>
              <a:rPr lang="ru-RU" sz="5400" b="1" dirty="0"/>
              <a:t>Сказка стала былью»</a:t>
            </a: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/>
              <a:t/>
            </a:r>
            <a:br>
              <a:rPr lang="ru-RU" sz="6600" dirty="0"/>
            </a:b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Картинки по запросу картинка магнито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285860"/>
            <a:ext cx="5314396" cy="4693449"/>
          </a:xfrm>
          <a:prstGeom prst="rect">
            <a:avLst/>
          </a:prstGeom>
          <a:noFill/>
        </p:spPr>
      </p:pic>
      <p:pic>
        <p:nvPicPr>
          <p:cNvPr id="16388" name="Picture 4" descr="Картинки по запросу картинка самоле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357298"/>
            <a:ext cx="7286676" cy="4098755"/>
          </a:xfrm>
          <a:prstGeom prst="rect">
            <a:avLst/>
          </a:prstGeom>
          <a:noFill/>
        </p:spPr>
      </p:pic>
      <p:pic>
        <p:nvPicPr>
          <p:cNvPr id="16390" name="Picture 6" descr="Картинки по запросу картинка ракет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1357298"/>
            <a:ext cx="5500726" cy="4954091"/>
          </a:xfrm>
          <a:prstGeom prst="rect">
            <a:avLst/>
          </a:prstGeom>
          <a:noFill/>
        </p:spPr>
      </p:pic>
      <p:pic>
        <p:nvPicPr>
          <p:cNvPr id="16396" name="Picture 12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1357298"/>
            <a:ext cx="7715172" cy="5143448"/>
          </a:xfrm>
          <a:prstGeom prst="rect">
            <a:avLst/>
          </a:prstGeom>
          <a:noFill/>
        </p:spPr>
      </p:pic>
      <p:pic>
        <p:nvPicPr>
          <p:cNvPr id="16398" name="Picture 14" descr="Похожее изображени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1500174"/>
            <a:ext cx="4000500" cy="4762500"/>
          </a:xfrm>
          <a:prstGeom prst="rect">
            <a:avLst/>
          </a:prstGeom>
          <a:noFill/>
        </p:spPr>
      </p:pic>
      <p:pic>
        <p:nvPicPr>
          <p:cNvPr id="16400" name="Picture 16" descr="Картинки по запросу картинка компас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00166" y="1357298"/>
            <a:ext cx="6096000" cy="4562476"/>
          </a:xfrm>
          <a:prstGeom prst="rect">
            <a:avLst/>
          </a:prstGeom>
          <a:noFill/>
        </p:spPr>
      </p:pic>
      <p:pic>
        <p:nvPicPr>
          <p:cNvPr id="16402" name="Picture 18" descr="Картинки по запросу картинка автомобиль"/>
          <p:cNvPicPr>
            <a:picLocks noChangeAspect="1" noChangeArrowheads="1"/>
          </p:cNvPicPr>
          <p:nvPr/>
        </p:nvPicPr>
        <p:blipFill>
          <a:blip r:embed="rId9"/>
          <a:srcRect t="27344"/>
          <a:stretch>
            <a:fillRect/>
          </a:stretch>
        </p:blipFill>
        <p:spPr bwMode="auto">
          <a:xfrm>
            <a:off x="928662" y="1500174"/>
            <a:ext cx="7643866" cy="4165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 (2)\357320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8358246" cy="3929090"/>
          </a:xfrm>
        </p:spPr>
        <p:txBody>
          <a:bodyPr>
            <a:noAutofit/>
          </a:bodyPr>
          <a:lstStyle/>
          <a:p>
            <a:r>
              <a:rPr lang="ru-RU" sz="6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/>
              <a:t> </a:t>
            </a: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/>
              <a:t>5 конкурс </a:t>
            </a: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/>
              <a:t>«</a:t>
            </a:r>
            <a:r>
              <a:rPr lang="ru-RU" sz="6600" b="1" dirty="0"/>
              <a:t>Узнай предметы»</a:t>
            </a: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/>
              <a:t/>
            </a:r>
            <a:br>
              <a:rPr lang="ru-RU" sz="6600" dirty="0"/>
            </a:b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22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Познавательная игра-викторина  «Сказочный калейдоскоп» </vt:lpstr>
      <vt:lpstr>1 конкурс  «Угадай сказку» </vt:lpstr>
      <vt:lpstr>Слайд 3</vt:lpstr>
      <vt:lpstr> 2 конкурс  «Силуэты веселого карандаша» </vt:lpstr>
      <vt:lpstr>Слайд 5</vt:lpstr>
      <vt:lpstr>  3 конкурс  «Вспомни слова»  </vt:lpstr>
      <vt:lpstr>   4 конкурс  «Сказка стала былью»   </vt:lpstr>
      <vt:lpstr>Слайд 8</vt:lpstr>
      <vt:lpstr>   5 конкурс  «Узнай предметы»    </vt:lpstr>
      <vt:lpstr>Слайд 10</vt:lpstr>
      <vt:lpstr>   Молодцы! 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Познавательная игра-викторина  «Сказочный калейдоскоп»</dc:title>
  <dc:creator>User</dc:creator>
  <cp:lastModifiedBy>User</cp:lastModifiedBy>
  <cp:revision>4</cp:revision>
  <dcterms:created xsi:type="dcterms:W3CDTF">2017-04-17T15:43:07Z</dcterms:created>
  <dcterms:modified xsi:type="dcterms:W3CDTF">2017-04-17T16:17:19Z</dcterms:modified>
</cp:coreProperties>
</file>