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71" r:id="rId15"/>
    <p:sldId id="270" r:id="rId16"/>
    <p:sldId id="268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A92BE-3AE8-4DCE-B9B5-65A73FC0CBF9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9129D-1E4F-425B-B3ED-89C61BB395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A92BE-3AE8-4DCE-B9B5-65A73FC0CBF9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9129D-1E4F-425B-B3ED-89C61BB395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A92BE-3AE8-4DCE-B9B5-65A73FC0CBF9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9129D-1E4F-425B-B3ED-89C61BB395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A92BE-3AE8-4DCE-B9B5-65A73FC0CBF9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9129D-1E4F-425B-B3ED-89C61BB395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A92BE-3AE8-4DCE-B9B5-65A73FC0CBF9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9129D-1E4F-425B-B3ED-89C61BB395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A92BE-3AE8-4DCE-B9B5-65A73FC0CBF9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9129D-1E4F-425B-B3ED-89C61BB395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A92BE-3AE8-4DCE-B9B5-65A73FC0CBF9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9129D-1E4F-425B-B3ED-89C61BB395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A92BE-3AE8-4DCE-B9B5-65A73FC0CBF9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9129D-1E4F-425B-B3ED-89C61BB395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A92BE-3AE8-4DCE-B9B5-65A73FC0CBF9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9129D-1E4F-425B-B3ED-89C61BB395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A92BE-3AE8-4DCE-B9B5-65A73FC0CBF9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9129D-1E4F-425B-B3ED-89C61BB395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A92BE-3AE8-4DCE-B9B5-65A73FC0CBF9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9129D-1E4F-425B-B3ED-89C61BB395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A92BE-3AE8-4DCE-B9B5-65A73FC0CBF9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9129D-1E4F-425B-B3ED-89C61BB395A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и про пти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 День птиц » </a:t>
            </a:r>
            <a:endParaRPr lang="ru-RU" sz="9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058" y="5143512"/>
            <a:ext cx="4929222" cy="1357322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Подготовила:  Денисенко М. Е. </a:t>
            </a:r>
          </a:p>
          <a:p>
            <a:pPr algn="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МБОУ «СОШ №1» </a:t>
            </a:r>
          </a:p>
          <a:p>
            <a:pPr algn="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г. Бахчисарай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 для презентации про пти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1214446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Самая </a:t>
            </a:r>
            <a:r>
              <a:rPr lang="ru-RU" sz="6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маленькая птица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3214686"/>
            <a:ext cx="7186634" cy="2911477"/>
          </a:xfrm>
        </p:spPr>
        <p:txBody>
          <a:bodyPr/>
          <a:lstStyle/>
          <a:p>
            <a:pPr>
              <a:buNone/>
            </a:pPr>
            <a:endParaRPr lang="ru-RU" dirty="0" smtClean="0"/>
          </a:p>
        </p:txBody>
      </p:sp>
      <p:pic>
        <p:nvPicPr>
          <p:cNvPr id="25602" name="Picture 2" descr="Картинки по запросу колибр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000240"/>
            <a:ext cx="6526834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 для презентации про пти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214446"/>
          </a:xfrm>
        </p:spPr>
        <p:txBody>
          <a:bodyPr>
            <a:noAutofit/>
          </a:bodyPr>
          <a:lstStyle/>
          <a:p>
            <a:r>
              <a:rPr lang="ru-RU" sz="5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Зорянка</a:t>
            </a:r>
            <a:endParaRPr lang="ru-RU" sz="5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3214686"/>
            <a:ext cx="7186634" cy="2911477"/>
          </a:xfrm>
        </p:spPr>
        <p:txBody>
          <a:bodyPr/>
          <a:lstStyle/>
          <a:p>
            <a:pPr>
              <a:buNone/>
            </a:pPr>
            <a:endParaRPr lang="ru-RU" dirty="0" smtClean="0"/>
          </a:p>
        </p:txBody>
      </p:sp>
      <p:pic>
        <p:nvPicPr>
          <p:cNvPr id="24578" name="Picture 2" descr="Картинки по запросу зарян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714488"/>
            <a:ext cx="7143750" cy="4638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 для презентации про пти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214446"/>
          </a:xfrm>
        </p:spPr>
        <p:txBody>
          <a:bodyPr>
            <a:noAutofit/>
          </a:bodyPr>
          <a:lstStyle/>
          <a:p>
            <a:r>
              <a:rPr lang="ru-RU" sz="6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Сойка, или горихвостка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3214686"/>
            <a:ext cx="7186634" cy="2911477"/>
          </a:xfrm>
        </p:spPr>
        <p:txBody>
          <a:bodyPr/>
          <a:lstStyle/>
          <a:p>
            <a:pPr>
              <a:buNone/>
            </a:pPr>
            <a:endParaRPr lang="ru-RU" dirty="0" smtClean="0"/>
          </a:p>
        </p:txBody>
      </p:sp>
      <p:pic>
        <p:nvPicPr>
          <p:cNvPr id="23554" name="Picture 2" descr="Картинки по запросу горихвост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928802"/>
            <a:ext cx="607223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 для презентации про пти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214446"/>
          </a:xfrm>
        </p:spPr>
        <p:txBody>
          <a:bodyPr>
            <a:noAutofit/>
          </a:bodyPr>
          <a:lstStyle/>
          <a:p>
            <a:r>
              <a:rPr lang="ru-RU" sz="6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Зяблик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3214686"/>
            <a:ext cx="7186634" cy="2911477"/>
          </a:xfrm>
        </p:spPr>
        <p:txBody>
          <a:bodyPr/>
          <a:lstStyle/>
          <a:p>
            <a:pPr>
              <a:buNone/>
            </a:pPr>
            <a:endParaRPr lang="ru-RU" dirty="0" smtClean="0"/>
          </a:p>
        </p:txBody>
      </p:sp>
      <p:pic>
        <p:nvPicPr>
          <p:cNvPr id="27650" name="Picture 2" descr="Картинки по запросу зяблик"/>
          <p:cNvPicPr>
            <a:picLocks noChangeAspect="1" noChangeArrowheads="1"/>
          </p:cNvPicPr>
          <p:nvPr/>
        </p:nvPicPr>
        <p:blipFill>
          <a:blip r:embed="rId3"/>
          <a:srcRect l="14000" t="14314" r="7000"/>
          <a:stretch>
            <a:fillRect/>
          </a:stretch>
        </p:blipFill>
        <p:spPr bwMode="auto">
          <a:xfrm>
            <a:off x="1714480" y="1928802"/>
            <a:ext cx="6143668" cy="4189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 для презентации про пти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214446"/>
          </a:xfrm>
        </p:spPr>
        <p:txBody>
          <a:bodyPr>
            <a:noAutofit/>
          </a:bodyPr>
          <a:lstStyle/>
          <a:p>
            <a:r>
              <a:rPr lang="ru-RU" sz="6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Свиристель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3214686"/>
            <a:ext cx="7186634" cy="2911477"/>
          </a:xfrm>
        </p:spPr>
        <p:txBody>
          <a:bodyPr/>
          <a:lstStyle/>
          <a:p>
            <a:pPr>
              <a:buNone/>
            </a:pPr>
            <a:endParaRPr lang="ru-RU" dirty="0" smtClean="0"/>
          </a:p>
        </p:txBody>
      </p:sp>
      <p:pic>
        <p:nvPicPr>
          <p:cNvPr id="28674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643050"/>
            <a:ext cx="4429156" cy="44291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 для презентации про пти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214446"/>
          </a:xfrm>
        </p:spPr>
        <p:txBody>
          <a:bodyPr>
            <a:noAutofit/>
          </a:bodyPr>
          <a:lstStyle/>
          <a:p>
            <a:endParaRPr lang="ru-RU" sz="5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6500858" cy="519749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i="1" dirty="0" smtClean="0">
                <a:solidFill>
                  <a:srgbClr val="0070C0"/>
                </a:solidFill>
              </a:rPr>
              <a:t>Птицы </a:t>
            </a:r>
            <a:r>
              <a:rPr lang="ru-RU" sz="4800" b="1" i="1" dirty="0">
                <a:solidFill>
                  <a:srgbClr val="0070C0"/>
                </a:solidFill>
              </a:rPr>
              <a:t>приносят огромную пользу и радость всем. </a:t>
            </a:r>
            <a:endParaRPr lang="ru-RU" sz="4800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4800" b="1" i="1" dirty="0" smtClean="0">
                <a:solidFill>
                  <a:srgbClr val="0070C0"/>
                </a:solidFill>
              </a:rPr>
              <a:t>Трудно </a:t>
            </a:r>
            <a:r>
              <a:rPr lang="ru-RU" sz="4800" b="1" i="1" dirty="0">
                <a:solidFill>
                  <a:srgbClr val="0070C0"/>
                </a:solidFill>
              </a:rPr>
              <a:t>и скучно было бы жить на свете без птиц!</a:t>
            </a:r>
            <a:endParaRPr lang="ru-RU" sz="4800" b="1" i="1" dirty="0" smtClean="0">
              <a:solidFill>
                <a:srgbClr val="0070C0"/>
              </a:solidFill>
            </a:endParaRPr>
          </a:p>
        </p:txBody>
      </p:sp>
      <p:pic>
        <p:nvPicPr>
          <p:cNvPr id="29698" name="Picture 2" descr="Картинки по запросу птицы рисун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571744"/>
            <a:ext cx="2559037" cy="40894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 для презентации про пти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214446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Молодцы!</a:t>
            </a:r>
            <a:endParaRPr lang="ru-RU" sz="5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3214686"/>
            <a:ext cx="7186634" cy="2911477"/>
          </a:xfrm>
        </p:spPr>
        <p:txBody>
          <a:bodyPr/>
          <a:lstStyle/>
          <a:p>
            <a:pPr>
              <a:buNone/>
            </a:pPr>
            <a:endParaRPr lang="ru-RU" dirty="0" smtClean="0"/>
          </a:p>
        </p:txBody>
      </p:sp>
      <p:pic>
        <p:nvPicPr>
          <p:cNvPr id="22530" name="Picture 2" descr="Картинки по запросу птицы анимация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60"/>
            <a:ext cx="3467100" cy="2476501"/>
          </a:xfrm>
          <a:prstGeom prst="rect">
            <a:avLst/>
          </a:prstGeom>
          <a:noFill/>
        </p:spPr>
      </p:pic>
      <p:pic>
        <p:nvPicPr>
          <p:cNvPr id="22532" name="Picture 4" descr="Картинки по запросу птицы анимация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2357430"/>
            <a:ext cx="3214710" cy="4139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 для презентации про пти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214446"/>
          </a:xfrm>
        </p:spPr>
        <p:txBody>
          <a:bodyPr>
            <a:noAutofit/>
          </a:bodyPr>
          <a:lstStyle/>
          <a:p>
            <a:endParaRPr lang="ru-RU" sz="5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3214686"/>
            <a:ext cx="7186634" cy="2911477"/>
          </a:xfrm>
        </p:spPr>
        <p:txBody>
          <a:bodyPr/>
          <a:lstStyle/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 для презентации про пти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071570"/>
          </a:xfrm>
        </p:spPr>
        <p:txBody>
          <a:bodyPr>
            <a:noAutofit/>
          </a:bodyPr>
          <a:lstStyle/>
          <a:p>
            <a:r>
              <a:rPr lang="ru-RU" sz="8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Загадка</a:t>
            </a:r>
            <a:endParaRPr lang="ru-RU" sz="80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Снится ночью пауку</a:t>
            </a:r>
          </a:p>
          <a:p>
            <a:pPr>
              <a:buNone/>
            </a:pPr>
            <a:r>
              <a:rPr lang="ru-RU" dirty="0" err="1"/>
              <a:t>Чудо-юдо</a:t>
            </a:r>
            <a:r>
              <a:rPr lang="ru-RU" dirty="0"/>
              <a:t> на суку:</a:t>
            </a:r>
          </a:p>
          <a:p>
            <a:pPr>
              <a:buNone/>
            </a:pPr>
            <a:r>
              <a:rPr lang="ru-RU" dirty="0"/>
              <a:t>Длинный клюв и два крыла</a:t>
            </a:r>
          </a:p>
          <a:p>
            <a:pPr>
              <a:buNone/>
            </a:pPr>
            <a:r>
              <a:rPr lang="ru-RU" dirty="0"/>
              <a:t>Прилетит - плохи дела.</a:t>
            </a:r>
          </a:p>
          <a:p>
            <a:pPr>
              <a:buNone/>
            </a:pPr>
            <a:r>
              <a:rPr lang="ru-RU" dirty="0"/>
              <a:t>А кого паук боится</a:t>
            </a:r>
            <a:r>
              <a:rPr lang="ru-RU" dirty="0" smtClean="0"/>
              <a:t>?</a:t>
            </a:r>
            <a:endParaRPr lang="ru-RU" dirty="0"/>
          </a:p>
          <a:p>
            <a:pPr>
              <a:buNone/>
            </a:pPr>
            <a:r>
              <a:rPr lang="ru-RU" dirty="0"/>
              <a:t>Угадали? Это</a:t>
            </a:r>
            <a:r>
              <a:rPr lang="ru-RU" dirty="0" smtClean="0"/>
              <a:t>... </a:t>
            </a:r>
          </a:p>
          <a:p>
            <a:pPr algn="ctr">
              <a:buNone/>
            </a:pPr>
            <a:r>
              <a:rPr lang="ru-RU" sz="4800" b="1" dirty="0" smtClean="0"/>
              <a:t>(птица)</a:t>
            </a:r>
            <a:endParaRPr lang="ru-RU" sz="4800" b="1" dirty="0"/>
          </a:p>
        </p:txBody>
      </p:sp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714488"/>
            <a:ext cx="3286148" cy="3762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 для презентации про пти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1285884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вы знаете о птицах?</a:t>
            </a:r>
            <a:endParaRPr lang="ru-RU" sz="5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3214686"/>
            <a:ext cx="7186634" cy="2911477"/>
          </a:xfrm>
        </p:spPr>
        <p:txBody>
          <a:bodyPr/>
          <a:lstStyle/>
          <a:p>
            <a:pPr>
              <a:buNone/>
            </a:pPr>
            <a:endParaRPr lang="ru-RU" dirty="0" smtClean="0"/>
          </a:p>
        </p:txBody>
      </p:sp>
      <p:pic>
        <p:nvPicPr>
          <p:cNvPr id="15362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57222" y="2643182"/>
            <a:ext cx="4572000" cy="3752851"/>
          </a:xfrm>
          <a:prstGeom prst="rect">
            <a:avLst/>
          </a:prstGeom>
          <a:noFill/>
        </p:spPr>
      </p:pic>
      <p:pic>
        <p:nvPicPr>
          <p:cNvPr id="15364" name="Picture 4" descr="Картинки по запросу птицы картинки для дете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2000240"/>
            <a:ext cx="3187171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 для презентации про пти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214446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Зяблик</a:t>
            </a:r>
            <a:endParaRPr lang="ru-RU" sz="5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3214686"/>
            <a:ext cx="7186634" cy="2911477"/>
          </a:xfrm>
        </p:spPr>
        <p:txBody>
          <a:bodyPr/>
          <a:lstStyle/>
          <a:p>
            <a:pPr>
              <a:buNone/>
            </a:pPr>
            <a:endParaRPr lang="ru-RU" dirty="0" smtClean="0"/>
          </a:p>
        </p:txBody>
      </p:sp>
      <p:pic>
        <p:nvPicPr>
          <p:cNvPr id="16386" name="Picture 2" descr="Картинки по запросу зяблик"/>
          <p:cNvPicPr>
            <a:picLocks noChangeAspect="1" noChangeArrowheads="1"/>
          </p:cNvPicPr>
          <p:nvPr/>
        </p:nvPicPr>
        <p:blipFill>
          <a:blip r:embed="rId3"/>
          <a:srcRect l="13236" t="11036" r="4411" b="9502"/>
          <a:stretch>
            <a:fillRect/>
          </a:stretch>
        </p:blipFill>
        <p:spPr bwMode="auto">
          <a:xfrm>
            <a:off x="4572000" y="2643182"/>
            <a:ext cx="4214842" cy="3311662"/>
          </a:xfrm>
          <a:prstGeom prst="rect">
            <a:avLst/>
          </a:prstGeom>
          <a:noFill/>
        </p:spPr>
      </p:pic>
      <p:pic>
        <p:nvPicPr>
          <p:cNvPr id="16388" name="Picture 4" descr="Картинки по запросу гнездо зябли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571744"/>
            <a:ext cx="4071966" cy="34000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 для презентации про пти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214446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Цапля</a:t>
            </a:r>
            <a:endParaRPr lang="ru-RU" sz="5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3214686"/>
            <a:ext cx="7186634" cy="2911477"/>
          </a:xfrm>
        </p:spPr>
        <p:txBody>
          <a:bodyPr/>
          <a:lstStyle/>
          <a:p>
            <a:pPr>
              <a:buNone/>
            </a:pPr>
            <a:endParaRPr lang="ru-RU" dirty="0" smtClean="0"/>
          </a:p>
        </p:txBody>
      </p:sp>
      <p:pic>
        <p:nvPicPr>
          <p:cNvPr id="20482" name="Picture 2" descr="Картинки по запросу гнездо  цапли мадагаскарско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000240"/>
            <a:ext cx="7215238" cy="4164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 для презентации про пти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214446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Колибри</a:t>
            </a:r>
            <a:endParaRPr lang="ru-RU" sz="5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3214686"/>
            <a:ext cx="7186634" cy="2911477"/>
          </a:xfrm>
        </p:spPr>
        <p:txBody>
          <a:bodyPr/>
          <a:lstStyle/>
          <a:p>
            <a:pPr>
              <a:buNone/>
            </a:pPr>
            <a:endParaRPr lang="ru-RU" dirty="0" smtClean="0"/>
          </a:p>
        </p:txBody>
      </p:sp>
      <p:pic>
        <p:nvPicPr>
          <p:cNvPr id="19458" name="Picture 2" descr="Картинки по запросу колибри птенц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714620"/>
            <a:ext cx="4381484" cy="3286113"/>
          </a:xfrm>
          <a:prstGeom prst="rect">
            <a:avLst/>
          </a:prstGeom>
          <a:noFill/>
        </p:spPr>
      </p:pic>
      <p:pic>
        <p:nvPicPr>
          <p:cNvPr id="19460" name="Picture 4" descr="Картинки по запросу колибри птичка"/>
          <p:cNvPicPr>
            <a:picLocks noChangeAspect="1" noChangeArrowheads="1"/>
          </p:cNvPicPr>
          <p:nvPr/>
        </p:nvPicPr>
        <p:blipFill>
          <a:blip r:embed="rId4"/>
          <a:srcRect l="13750" t="7653" r="11250" b="3061"/>
          <a:stretch>
            <a:fillRect/>
          </a:stretch>
        </p:blipFill>
        <p:spPr bwMode="auto">
          <a:xfrm>
            <a:off x="4643438" y="2571744"/>
            <a:ext cx="4071966" cy="35629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 для презентации про пти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214446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Белоголовый орёл</a:t>
            </a:r>
            <a:endParaRPr lang="ru-RU" sz="5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3214686"/>
            <a:ext cx="7186634" cy="2911477"/>
          </a:xfrm>
        </p:spPr>
        <p:txBody>
          <a:bodyPr/>
          <a:lstStyle/>
          <a:p>
            <a:pPr>
              <a:buNone/>
            </a:pPr>
            <a:endParaRPr lang="ru-RU" dirty="0" smtClean="0"/>
          </a:p>
        </p:txBody>
      </p:sp>
      <p:pic>
        <p:nvPicPr>
          <p:cNvPr id="18434" name="Picture 2" descr="Картинки по запросу белоголового орл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000240"/>
            <a:ext cx="3143272" cy="3929090"/>
          </a:xfrm>
          <a:prstGeom prst="rect">
            <a:avLst/>
          </a:prstGeom>
          <a:noFill/>
        </p:spPr>
      </p:pic>
      <p:pic>
        <p:nvPicPr>
          <p:cNvPr id="18436" name="Picture 4" descr="Картинки по запросу белоголового орла гнезд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428868"/>
            <a:ext cx="4786314" cy="3589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 для презентации про пти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214446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умеют </a:t>
            </a:r>
            <a:r>
              <a:rPr lang="ru-RU" sz="6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летать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3214686"/>
            <a:ext cx="7186634" cy="2911477"/>
          </a:xfrm>
        </p:spPr>
        <p:txBody>
          <a:bodyPr/>
          <a:lstStyle/>
          <a:p>
            <a:pPr>
              <a:buNone/>
            </a:pPr>
            <a:endParaRPr lang="ru-RU" dirty="0" smtClean="0"/>
          </a:p>
        </p:txBody>
      </p:sp>
      <p:pic>
        <p:nvPicPr>
          <p:cNvPr id="17410" name="Picture 2" descr="Картинки по запросу киви птиц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714488"/>
            <a:ext cx="6858048" cy="4566317"/>
          </a:xfrm>
          <a:prstGeom prst="rect">
            <a:avLst/>
          </a:prstGeom>
          <a:noFill/>
        </p:spPr>
      </p:pic>
      <p:pic>
        <p:nvPicPr>
          <p:cNvPr id="17412" name="Picture 4" descr="Картинки по запросу страус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1643050"/>
            <a:ext cx="7059420" cy="4741578"/>
          </a:xfrm>
          <a:prstGeom prst="rect">
            <a:avLst/>
          </a:prstGeom>
          <a:noFill/>
        </p:spPr>
      </p:pic>
      <p:pic>
        <p:nvPicPr>
          <p:cNvPr id="17414" name="Picture 6" descr="Картинки по запросу пингвин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1928802"/>
            <a:ext cx="7874056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 для презентации про пти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214446"/>
          </a:xfrm>
        </p:spPr>
        <p:txBody>
          <a:bodyPr>
            <a:noAutofit/>
          </a:bodyPr>
          <a:lstStyle/>
          <a:p>
            <a:r>
              <a:rPr lang="ru-RU" sz="5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Самая крупная </a:t>
            </a:r>
            <a:r>
              <a:rPr lang="ru-RU" sz="5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птица </a:t>
            </a:r>
            <a:endParaRPr lang="ru-RU" sz="5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3214686"/>
            <a:ext cx="7186634" cy="2911477"/>
          </a:xfrm>
        </p:spPr>
        <p:txBody>
          <a:bodyPr/>
          <a:lstStyle/>
          <a:p>
            <a:pPr>
              <a:buNone/>
            </a:pPr>
            <a:endParaRPr lang="ru-RU" dirty="0" smtClean="0"/>
          </a:p>
        </p:txBody>
      </p:sp>
      <p:pic>
        <p:nvPicPr>
          <p:cNvPr id="26626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000240"/>
            <a:ext cx="5715040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100</Words>
  <Application>Microsoft Office PowerPoint</Application>
  <PresentationFormat>Экран (4:3)</PresentationFormat>
  <Paragraphs>28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« День птиц » </vt:lpstr>
      <vt:lpstr>Загадка</vt:lpstr>
      <vt:lpstr>Что вы знаете о птицах?</vt:lpstr>
      <vt:lpstr>Зяблик</vt:lpstr>
      <vt:lpstr>Цапля</vt:lpstr>
      <vt:lpstr>Колибри</vt:lpstr>
      <vt:lpstr>Белоголовый орёл</vt:lpstr>
      <vt:lpstr>Не умеют летать</vt:lpstr>
      <vt:lpstr>Самая крупная птица </vt:lpstr>
      <vt:lpstr>Самая маленькая птица</vt:lpstr>
      <vt:lpstr>Зорянка</vt:lpstr>
      <vt:lpstr>Сойка, или горихвостка</vt:lpstr>
      <vt:lpstr>Зяблик</vt:lpstr>
      <vt:lpstr>Свиристель</vt:lpstr>
      <vt:lpstr>Слайд 15</vt:lpstr>
      <vt:lpstr>Молодцы!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День птиц »</dc:title>
  <dc:creator>User</dc:creator>
  <cp:lastModifiedBy>User</cp:lastModifiedBy>
  <cp:revision>5</cp:revision>
  <dcterms:created xsi:type="dcterms:W3CDTF">2017-04-04T15:54:57Z</dcterms:created>
  <dcterms:modified xsi:type="dcterms:W3CDTF">2017-04-04T16:37:56Z</dcterms:modified>
</cp:coreProperties>
</file>