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1" r:id="rId15"/>
    <p:sldId id="270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A92BE-3AE8-4DCE-B9B5-65A73FC0CBF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9129D-1E4F-425B-B3ED-89C61BB395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День птиц » </a:t>
            </a:r>
            <a:endParaRPr lang="ru-RU" sz="9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5143512"/>
            <a:ext cx="4929222" cy="1357322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МБОУ «СОШ №1» </a:t>
            </a:r>
          </a:p>
          <a:p>
            <a:pPr algn="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214446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</a:t>
            </a:r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маленькая птица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5602" name="Picture 2" descr="Картинки по запросу колиб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000240"/>
            <a:ext cx="6526834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Зорянка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4578" name="Picture 2" descr="Картинки по запросу заря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714488"/>
            <a:ext cx="7143750" cy="4638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Сойка, или горихвостка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3554" name="Picture 2" descr="Картинки по запросу горихвост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928802"/>
            <a:ext cx="607223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Зяблик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7650" name="Picture 2" descr="Картинки по запросу зяблик"/>
          <p:cNvPicPr>
            <a:picLocks noChangeAspect="1" noChangeArrowheads="1"/>
          </p:cNvPicPr>
          <p:nvPr/>
        </p:nvPicPr>
        <p:blipFill>
          <a:blip r:embed="rId3"/>
          <a:srcRect l="14000" t="14314" r="7000"/>
          <a:stretch>
            <a:fillRect/>
          </a:stretch>
        </p:blipFill>
        <p:spPr bwMode="auto">
          <a:xfrm>
            <a:off x="1714480" y="1928802"/>
            <a:ext cx="6143668" cy="4189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Свиристель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643050"/>
            <a:ext cx="4429156" cy="4429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6500858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i="1" dirty="0" smtClean="0">
                <a:solidFill>
                  <a:srgbClr val="0070C0"/>
                </a:solidFill>
              </a:rPr>
              <a:t>Птицы </a:t>
            </a:r>
            <a:r>
              <a:rPr lang="ru-RU" sz="4800" b="1" i="1" dirty="0">
                <a:solidFill>
                  <a:srgbClr val="0070C0"/>
                </a:solidFill>
              </a:rPr>
              <a:t>приносят огромную пользу и радость всем. </a:t>
            </a:r>
            <a:endParaRPr lang="ru-RU" sz="4800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4800" b="1" i="1" dirty="0" smtClean="0">
                <a:solidFill>
                  <a:srgbClr val="0070C0"/>
                </a:solidFill>
              </a:rPr>
              <a:t>Трудно </a:t>
            </a:r>
            <a:r>
              <a:rPr lang="ru-RU" sz="4800" b="1" i="1" dirty="0">
                <a:solidFill>
                  <a:srgbClr val="0070C0"/>
                </a:solidFill>
              </a:rPr>
              <a:t>и скучно было бы жить на свете без птиц!</a:t>
            </a:r>
            <a:endParaRPr lang="ru-RU" sz="4800" b="1" i="1" dirty="0" smtClean="0">
              <a:solidFill>
                <a:srgbClr val="0070C0"/>
              </a:solidFill>
            </a:endParaRPr>
          </a:p>
        </p:txBody>
      </p:sp>
      <p:pic>
        <p:nvPicPr>
          <p:cNvPr id="29698" name="Picture 2" descr="Картинки по запросу птицы рису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571744"/>
            <a:ext cx="2559037" cy="4089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Молодцы!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2530" name="Picture 2" descr="Картинки по запросу птицы анимация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3467100" cy="2476501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птицы анимация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2357430"/>
            <a:ext cx="3214710" cy="4139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Загадка</a:t>
            </a:r>
            <a:endParaRPr lang="ru-RU" sz="8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Снится ночью пауку</a:t>
            </a:r>
          </a:p>
          <a:p>
            <a:pPr>
              <a:buNone/>
            </a:pPr>
            <a:r>
              <a:rPr lang="ru-RU" dirty="0" err="1"/>
              <a:t>Чудо-юдо</a:t>
            </a:r>
            <a:r>
              <a:rPr lang="ru-RU" dirty="0"/>
              <a:t> на суку:</a:t>
            </a:r>
          </a:p>
          <a:p>
            <a:pPr>
              <a:buNone/>
            </a:pPr>
            <a:r>
              <a:rPr lang="ru-RU" dirty="0"/>
              <a:t>Длинный клюв и два крыла</a:t>
            </a:r>
          </a:p>
          <a:p>
            <a:pPr>
              <a:buNone/>
            </a:pPr>
            <a:r>
              <a:rPr lang="ru-RU" dirty="0"/>
              <a:t>Прилетит - плохи дела.</a:t>
            </a:r>
          </a:p>
          <a:p>
            <a:pPr>
              <a:buNone/>
            </a:pPr>
            <a:r>
              <a:rPr lang="ru-RU" dirty="0"/>
              <a:t>А кого паук боится</a:t>
            </a:r>
            <a:r>
              <a:rPr lang="ru-RU" dirty="0" smtClean="0"/>
              <a:t>?</a:t>
            </a:r>
            <a:endParaRPr lang="ru-RU" dirty="0"/>
          </a:p>
          <a:p>
            <a:pPr>
              <a:buNone/>
            </a:pPr>
            <a:r>
              <a:rPr lang="ru-RU" dirty="0"/>
              <a:t>Угадали? Это</a:t>
            </a:r>
            <a:r>
              <a:rPr lang="ru-RU" dirty="0" smtClean="0"/>
              <a:t>... </a:t>
            </a:r>
          </a:p>
          <a:p>
            <a:pPr algn="ctr">
              <a:buNone/>
            </a:pPr>
            <a:r>
              <a:rPr lang="ru-RU" sz="4800" b="1" dirty="0" smtClean="0"/>
              <a:t>(птица)</a:t>
            </a:r>
            <a:endParaRPr lang="ru-RU" sz="4800" b="1" dirty="0"/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714488"/>
            <a:ext cx="3286148" cy="3762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1285884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знаете о птицах?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2643182"/>
            <a:ext cx="4572000" cy="3752851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птицы картинки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000240"/>
            <a:ext cx="3187171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Зяблик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6386" name="Picture 2" descr="Картинки по запросу зяблик"/>
          <p:cNvPicPr>
            <a:picLocks noChangeAspect="1" noChangeArrowheads="1"/>
          </p:cNvPicPr>
          <p:nvPr/>
        </p:nvPicPr>
        <p:blipFill>
          <a:blip r:embed="rId3"/>
          <a:srcRect l="13236" t="11036" r="4411" b="9502"/>
          <a:stretch>
            <a:fillRect/>
          </a:stretch>
        </p:blipFill>
        <p:spPr bwMode="auto">
          <a:xfrm>
            <a:off x="4572000" y="2643182"/>
            <a:ext cx="4214842" cy="3311662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гнездо зябли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71744"/>
            <a:ext cx="4071966" cy="3400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Цапля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0482" name="Picture 2" descr="Картинки по запросу гнездо  цапли мадагаскарск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000240"/>
            <a:ext cx="7215238" cy="416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Колибри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9458" name="Picture 2" descr="Картинки по запросу колибри птен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4381484" cy="3286113"/>
          </a:xfrm>
          <a:prstGeom prst="rect">
            <a:avLst/>
          </a:prstGeom>
          <a:noFill/>
        </p:spPr>
      </p:pic>
      <p:pic>
        <p:nvPicPr>
          <p:cNvPr id="19460" name="Picture 4" descr="Картинки по запросу колибри птичка"/>
          <p:cNvPicPr>
            <a:picLocks noChangeAspect="1" noChangeArrowheads="1"/>
          </p:cNvPicPr>
          <p:nvPr/>
        </p:nvPicPr>
        <p:blipFill>
          <a:blip r:embed="rId4"/>
          <a:srcRect l="13750" t="7653" r="11250" b="3061"/>
          <a:stretch>
            <a:fillRect/>
          </a:stretch>
        </p:blipFill>
        <p:spPr bwMode="auto">
          <a:xfrm>
            <a:off x="4643438" y="2571744"/>
            <a:ext cx="4071966" cy="3562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Белоголовый орёл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8434" name="Picture 2" descr="Картинки по запросу белоголового ор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000240"/>
            <a:ext cx="3143272" cy="3929090"/>
          </a:xfrm>
          <a:prstGeom prst="rect">
            <a:avLst/>
          </a:prstGeom>
          <a:noFill/>
        </p:spPr>
      </p:pic>
      <p:pic>
        <p:nvPicPr>
          <p:cNvPr id="18436" name="Picture 4" descr="Картинки по запросу белоголового орла гнезд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428868"/>
            <a:ext cx="4786314" cy="3589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умеют </a:t>
            </a:r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летать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7410" name="Picture 2" descr="Картинки по запросу киви пт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714488"/>
            <a:ext cx="6858048" cy="4566317"/>
          </a:xfrm>
          <a:prstGeom prst="rect">
            <a:avLst/>
          </a:prstGeom>
          <a:noFill/>
        </p:spPr>
      </p:pic>
      <p:pic>
        <p:nvPicPr>
          <p:cNvPr id="17412" name="Picture 4" descr="Картинки по запросу страу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1643050"/>
            <a:ext cx="7059420" cy="4741578"/>
          </a:xfrm>
          <a:prstGeom prst="rect">
            <a:avLst/>
          </a:prstGeom>
          <a:noFill/>
        </p:spPr>
      </p:pic>
      <p:pic>
        <p:nvPicPr>
          <p:cNvPr id="17414" name="Picture 6" descr="Картинки по запросу пингви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928802"/>
            <a:ext cx="787405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 про пти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крупная </a:t>
            </a:r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птица </a:t>
            </a:r>
            <a:endParaRPr lang="ru-RU" sz="5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214686"/>
            <a:ext cx="7186634" cy="291147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000240"/>
            <a:ext cx="571504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100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 День птиц » </vt:lpstr>
      <vt:lpstr>Загадка</vt:lpstr>
      <vt:lpstr>Что вы знаете о птицах?</vt:lpstr>
      <vt:lpstr>Зяблик</vt:lpstr>
      <vt:lpstr>Цапля</vt:lpstr>
      <vt:lpstr>Колибри</vt:lpstr>
      <vt:lpstr>Белоголовый орёл</vt:lpstr>
      <vt:lpstr>Не умеют летать</vt:lpstr>
      <vt:lpstr>Самая крупная птица </vt:lpstr>
      <vt:lpstr>Самая маленькая птица</vt:lpstr>
      <vt:lpstr>Зорянка</vt:lpstr>
      <vt:lpstr>Сойка, или горихвостка</vt:lpstr>
      <vt:lpstr>Зяблик</vt:lpstr>
      <vt:lpstr>Свиристель</vt:lpstr>
      <vt:lpstr>Слайд 15</vt:lpstr>
      <vt:lpstr>Молодцы!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День птиц »</dc:title>
  <dc:creator>User</dc:creator>
  <cp:lastModifiedBy>User</cp:lastModifiedBy>
  <cp:revision>5</cp:revision>
  <dcterms:created xsi:type="dcterms:W3CDTF">2017-04-04T15:54:57Z</dcterms:created>
  <dcterms:modified xsi:type="dcterms:W3CDTF">2017-04-04T16:37:56Z</dcterms:modified>
</cp:coreProperties>
</file>