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hobby 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ABOUT YOUR HOBBIES</a:t>
            </a:r>
          </a:p>
          <a:p>
            <a:endParaRPr lang="en-US" dirty="0" smtClean="0"/>
          </a:p>
          <a:p>
            <a:r>
              <a:rPr lang="en-US" dirty="0" smtClean="0"/>
              <a:t>What is your hobbies and why?</a:t>
            </a:r>
          </a:p>
          <a:p>
            <a:r>
              <a:rPr lang="en-US" dirty="0" smtClean="0"/>
              <a:t>I have got a lot of hobbies….</a:t>
            </a:r>
          </a:p>
          <a:p>
            <a:r>
              <a:rPr lang="en-US" dirty="0" smtClean="0"/>
              <a:t>My favorite  is…….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CAN ( ABILITY) </a:t>
            </a:r>
          </a:p>
          <a:p>
            <a:r>
              <a:rPr lang="en-US" sz="4800" dirty="0" smtClean="0"/>
              <a:t>Ex.5 a/b p57</a:t>
            </a:r>
            <a:endParaRPr lang="ru-RU" sz="4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70187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32</Words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My hobby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hobby  </dc:title>
  <dc:creator>user</dc:creator>
  <cp:lastModifiedBy>user</cp:lastModifiedBy>
  <cp:revision>16</cp:revision>
  <dcterms:created xsi:type="dcterms:W3CDTF">2017-11-23T04:37:39Z</dcterms:created>
  <dcterms:modified xsi:type="dcterms:W3CDTF">2017-11-23T04:50:14Z</dcterms:modified>
</cp:coreProperties>
</file>