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8.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9.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10.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11.xml" ContentType="application/vnd.openxmlformats-officedocument.theme+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8" r:id="rId3"/>
    <p:sldMasterId id="2147483710" r:id="rId4"/>
    <p:sldMasterId id="2147483722" r:id="rId5"/>
    <p:sldMasterId id="2147483746" r:id="rId6"/>
    <p:sldMasterId id="2147483758" r:id="rId7"/>
    <p:sldMasterId id="2147483770" r:id="rId8"/>
    <p:sldMasterId id="2147483782" r:id="rId9"/>
    <p:sldMasterId id="2147483794" r:id="rId10"/>
    <p:sldMasterId id="2147483806" r:id="rId11"/>
    <p:sldMasterId id="2147483818" r:id="rId12"/>
  </p:sldMasterIdLst>
  <p:notesMasterIdLst>
    <p:notesMasterId r:id="rId40"/>
  </p:notesMasterIdLst>
  <p:sldIdLst>
    <p:sldId id="256" r:id="rId13"/>
    <p:sldId id="258" r:id="rId14"/>
    <p:sldId id="257" r:id="rId15"/>
    <p:sldId id="259" r:id="rId16"/>
    <p:sldId id="262" r:id="rId17"/>
    <p:sldId id="261" r:id="rId18"/>
    <p:sldId id="260" r:id="rId19"/>
    <p:sldId id="263" r:id="rId20"/>
    <p:sldId id="270" r:id="rId21"/>
    <p:sldId id="279" r:id="rId22"/>
    <p:sldId id="271" r:id="rId23"/>
    <p:sldId id="272" r:id="rId24"/>
    <p:sldId id="273" r:id="rId25"/>
    <p:sldId id="275" r:id="rId26"/>
    <p:sldId id="276" r:id="rId27"/>
    <p:sldId id="277" r:id="rId28"/>
    <p:sldId id="278" r:id="rId29"/>
    <p:sldId id="288" r:id="rId30"/>
    <p:sldId id="289" r:id="rId31"/>
    <p:sldId id="290" r:id="rId32"/>
    <p:sldId id="268" r:id="rId33"/>
    <p:sldId id="281" r:id="rId34"/>
    <p:sldId id="282" r:id="rId35"/>
    <p:sldId id="287" r:id="rId36"/>
    <p:sldId id="284" r:id="rId37"/>
    <p:sldId id="286" r:id="rId38"/>
    <p:sldId id="285"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58"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D6CC0E-AADD-470D-96BD-529A9909414B}" type="datetimeFigureOut">
              <a:rPr lang="ru-RU" smtClean="0"/>
              <a:t>24.02.2015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75238B8-843B-4698-9F62-7A027A376674}" type="slidenum">
              <a:rPr lang="ru-RU" smtClean="0"/>
              <a:t>‹#›</a:t>
            </a:fld>
            <a:endParaRPr lang="ru-RU"/>
          </a:p>
        </p:txBody>
      </p:sp>
    </p:spTree>
    <p:extLst>
      <p:ext uri="{BB962C8B-B14F-4D97-AF65-F5344CB8AC3E}">
        <p14:creationId xmlns:p14="http://schemas.microsoft.com/office/powerpoint/2010/main" val="701926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4710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F2FA903-4CCD-4762-92AB-91645D5F981E}" type="slidenum">
              <a:rPr lang="ru-RU">
                <a:solidFill>
                  <a:prstClr val="black"/>
                </a:solidFill>
              </a:rPr>
              <a:pPr eaLnBrk="1" hangingPunct="1"/>
              <a:t>10</a:t>
            </a:fld>
            <a:endParaRPr lang="ru-RU">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5530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36A3C72-C82F-493D-8CBE-095F4F9F0C95}" type="slidenum">
              <a:rPr lang="ru-RU">
                <a:solidFill>
                  <a:prstClr val="black"/>
                </a:solidFill>
              </a:rPr>
              <a:pPr eaLnBrk="1" hangingPunct="1"/>
              <a:t>19</a:t>
            </a:fld>
            <a:endParaRPr lang="ru-RU">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5632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B496F5D-2914-4C10-AFEA-19116FC9E822}" type="slidenum">
              <a:rPr lang="ru-RU">
                <a:solidFill>
                  <a:prstClr val="black"/>
                </a:solidFill>
              </a:rPr>
              <a:pPr eaLnBrk="1" hangingPunct="1"/>
              <a:t>20</a:t>
            </a:fld>
            <a:endParaRPr lang="ru-RU">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4403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9430CB7-CBBE-45DD-8931-B25F6A94F0FA}" type="slidenum">
              <a:rPr lang="ru-RU">
                <a:solidFill>
                  <a:prstClr val="black"/>
                </a:solidFill>
              </a:rPr>
              <a:pPr eaLnBrk="1" hangingPunct="1"/>
              <a:t>11</a:t>
            </a:fld>
            <a:endParaRPr lang="ru-RU">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4506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928CA29-FB39-4B72-AE2B-CAA3955342CB}" type="slidenum">
              <a:rPr lang="ru-RU">
                <a:solidFill>
                  <a:prstClr val="black"/>
                </a:solidFill>
              </a:rPr>
              <a:pPr eaLnBrk="1" hangingPunct="1"/>
              <a:t>12</a:t>
            </a:fld>
            <a:endParaRPr lang="ru-RU">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803A4CE3-FEF3-41FA-B560-559230E4C996}" type="slidenum">
              <a:rPr lang="ru-RU">
                <a:solidFill>
                  <a:prstClr val="black"/>
                </a:solidFill>
              </a:rPr>
              <a:pPr eaLnBrk="1" hangingPunct="1"/>
              <a:t>13</a:t>
            </a:fld>
            <a:endParaRPr lang="ru-RU">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4813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EDE9818-9D3F-43C9-8414-445B1AA65E33}" type="slidenum">
              <a:rPr lang="ru-RU">
                <a:solidFill>
                  <a:prstClr val="black"/>
                </a:solidFill>
              </a:rPr>
              <a:pPr eaLnBrk="1" hangingPunct="1"/>
              <a:t>14</a:t>
            </a:fld>
            <a:endParaRPr lang="ru-RU">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4915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F4901AC-1A3B-4EC5-A767-BAE6F90E350D}" type="slidenum">
              <a:rPr lang="ru-RU">
                <a:solidFill>
                  <a:prstClr val="black"/>
                </a:solidFill>
              </a:rPr>
              <a:pPr eaLnBrk="1" hangingPunct="1"/>
              <a:t>15</a:t>
            </a:fld>
            <a:endParaRPr lang="ru-RU">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5018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0B046E9-B6BF-4214-8BE7-48AA19AE33ED}" type="slidenum">
              <a:rPr lang="ru-RU">
                <a:solidFill>
                  <a:prstClr val="black"/>
                </a:solidFill>
              </a:rPr>
              <a:pPr eaLnBrk="1" hangingPunct="1"/>
              <a:t>16</a:t>
            </a:fld>
            <a:endParaRPr lang="ru-RU">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5120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F68D1D0-9CC0-4509-A1EA-0D6C9C50DFD6}" type="slidenum">
              <a:rPr lang="ru-RU">
                <a:solidFill>
                  <a:prstClr val="black"/>
                </a:solidFill>
              </a:rPr>
              <a:pPr eaLnBrk="1" hangingPunct="1"/>
              <a:t>17</a:t>
            </a:fld>
            <a:endParaRPr lang="ru-RU">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smtClean="0"/>
          </a:p>
        </p:txBody>
      </p:sp>
      <p:sp>
        <p:nvSpPr>
          <p:cNvPr id="5427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701C1E0-C711-4326-8F64-6458A8504B5A}" type="slidenum">
              <a:rPr lang="ru-RU">
                <a:solidFill>
                  <a:prstClr val="black"/>
                </a:solidFill>
              </a:rPr>
              <a:pPr eaLnBrk="1" hangingPunct="1"/>
              <a:t>18</a:t>
            </a:fld>
            <a:endParaRPr lang="ru-RU">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ru-RU" smtClean="0"/>
              <a:t>Образец заголовка</a:t>
            </a:r>
            <a:endParaRPr lang="en-US" dirty="0"/>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C9CBF3D-A531-45AB-93BB-B4B06133C07C}" type="datetimeFigureOut">
              <a:rPr lang="ru-RU" smtClean="0"/>
              <a:t>24.02.2015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C9CBF3D-A531-45AB-93BB-B4B06133C07C}" type="datetimeFigureOut">
              <a:rPr lang="ru-RU" smtClean="0"/>
              <a:t>24.02.2015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40EDC1-C89E-4F6A-A12A-C1573BDDD37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8626895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2E57F0-8096-4983-95FD-3C958BCDCFD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53598972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F595B6-A6AD-46E6-937D-12BE238FF18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4677350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52C4B3-C292-4A98-AC27-4859B443FC64}"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5625083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9D420E-17E8-460B-B6F7-94E71C35EE34}"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414446114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D47C6C-03BB-4235-88DB-56EFD35B204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8570287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DC88AA1-EA44-4D38-A5C1-513009F6F0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99580606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DBCABEA-739C-4728-B404-62F6C98993F0}"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68529835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FA235F-1BD5-445F-B616-713F22FE8EA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69751684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5994367-DA92-4435-A60B-EDFF4EE62DF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151065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CC9CBF3D-A531-45AB-93BB-B4B06133C07C}" type="datetimeFigureOut">
              <a:rPr lang="ru-RU" smtClean="0"/>
              <a:t>24.02.2015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2B3136-2CF5-43B1-B6AC-8DC7F98283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93237853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082198-27CB-49C0-AB8C-571C6F50FFE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7305771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2E57F0-8096-4983-95FD-3C958BCDCFD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3541919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F595B6-A6AD-46E6-937D-12BE238FF18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553427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52C4B3-C292-4A98-AC27-4859B443FC64}"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40057432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9D420E-17E8-460B-B6F7-94E71C35EE34}"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41368142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D47C6C-03BB-4235-88DB-56EFD35B204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05143115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DC88AA1-EA44-4D38-A5C1-513009F6F0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05259759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DBCABEA-739C-4728-B404-62F6C98993F0}"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95397215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FA235F-1BD5-445F-B616-713F22FE8EA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4160774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29" name="Заголовок 28"/>
          <p:cNvSpPr>
            <a:spLocks noGrp="1"/>
          </p:cNvSpPr>
          <p:nvPr>
            <p:ph type="ctrTitle"/>
          </p:nvPr>
        </p:nvSpPr>
        <p:spPr>
          <a:xfrm>
            <a:off x="381000" y="4853411"/>
            <a:ext cx="8458200" cy="1222375"/>
          </a:xfrm>
        </p:spPr>
        <p:txBody>
          <a:bodyPr anchor="t"/>
          <a:lstStyle/>
          <a:p>
            <a:r>
              <a:rPr lang="ru-RU" smtClean="0"/>
              <a:t>Образец заголовка</a:t>
            </a:r>
            <a:endParaRPr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15"/>
          <p:cNvSpPr>
            <a:spLocks noGrp="1"/>
          </p:cNvSpPr>
          <p:nvPr>
            <p:ph type="dt" sz="half" idx="10"/>
          </p:nvPr>
        </p:nvSpPr>
        <p:spPr/>
        <p:txBody>
          <a:bodyPr/>
          <a:lstStyle>
            <a:lvl1pPr>
              <a:defRPr smtClean="0"/>
            </a:lvl1pPr>
          </a:lstStyle>
          <a:p>
            <a:pPr>
              <a:defRPr/>
            </a:pPr>
            <a:fld id="{9894EEF8-3EDF-4261-B166-24BCBD8496C0}" type="datetimeFigureOut">
              <a:rPr lang="ru-RU">
                <a:solidFill>
                  <a:srgbClr val="F0A22E">
                    <a:shade val="75000"/>
                  </a:srgbClr>
                </a:solidFill>
              </a:rPr>
              <a:pPr>
                <a:defRPr/>
              </a:pPr>
              <a:t>24.02.2015</a:t>
            </a:fld>
            <a:endParaRPr lang="ru-RU">
              <a:solidFill>
                <a:srgbClr val="F0A22E">
                  <a:shade val="75000"/>
                </a:srgbClr>
              </a:solidFill>
            </a:endParaRPr>
          </a:p>
        </p:txBody>
      </p:sp>
      <p:sp>
        <p:nvSpPr>
          <p:cNvPr id="6" name="Нижний колонтитул 1"/>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7" name="Номер слайда 14"/>
          <p:cNvSpPr>
            <a:spLocks noGrp="1"/>
          </p:cNvSpPr>
          <p:nvPr>
            <p:ph type="sldNum" sz="quarter" idx="12"/>
          </p:nvPr>
        </p:nvSpPr>
        <p:spPr>
          <a:xfrm>
            <a:off x="8229600" y="6473825"/>
            <a:ext cx="758825" cy="247650"/>
          </a:xfrm>
        </p:spPr>
        <p:txBody>
          <a:bodyPr/>
          <a:lstStyle>
            <a:lvl1pPr>
              <a:defRPr/>
            </a:lvl1pPr>
          </a:lstStyle>
          <a:p>
            <a:pPr>
              <a:defRPr/>
            </a:pPr>
            <a:fld id="{09DE59B0-D0EF-44EB-8D3E-41606010D19C}"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69362571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5994367-DA92-4435-A60B-EDFF4EE62DF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04914384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2B3136-2CF5-43B1-B6AC-8DC7F98283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50490435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082198-27CB-49C0-AB8C-571C6F50FFE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7644493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2E57F0-8096-4983-95FD-3C958BCDCFD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8603622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F595B6-A6AD-46E6-937D-12BE238FF18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88521957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52C4B3-C292-4A98-AC27-4859B443FC64}"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72522002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A9D420E-17E8-460B-B6F7-94E71C35EE34}"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46085260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03D47C6C-03BB-4235-88DB-56EFD35B204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0842825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2DC88AA1-EA44-4D38-A5C1-513009F6F0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20288788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DBCABEA-739C-4728-B404-62F6C98993F0}"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113373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lang="ru-RU" smtClean="0"/>
              <a:t>Образец заголовка</a:t>
            </a:r>
            <a:endParaRPr lang="en-US"/>
          </a:p>
        </p:txBody>
      </p:sp>
      <p:sp>
        <p:nvSpPr>
          <p:cNvPr id="27" name="Объект 26"/>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24"/>
          <p:cNvSpPr>
            <a:spLocks noGrp="1"/>
          </p:cNvSpPr>
          <p:nvPr>
            <p:ph type="dt" sz="half" idx="10"/>
          </p:nvPr>
        </p:nvSpPr>
        <p:spPr/>
        <p:txBody>
          <a:bodyPr/>
          <a:lstStyle>
            <a:lvl1pPr>
              <a:defRPr smtClean="0"/>
            </a:lvl1pPr>
          </a:lstStyle>
          <a:p>
            <a:pPr>
              <a:defRPr/>
            </a:pPr>
            <a:fld id="{30392FD2-4F24-486D-862A-C99C991EB5E7}" type="datetimeFigureOut">
              <a:rPr lang="ru-RU">
                <a:solidFill>
                  <a:srgbClr val="F0A22E">
                    <a:shade val="75000"/>
                  </a:srgbClr>
                </a:solidFill>
              </a:rPr>
              <a:pPr>
                <a:defRPr/>
              </a:pPr>
              <a:t>24.02.2015</a:t>
            </a:fld>
            <a:endParaRPr lang="ru-RU">
              <a:solidFill>
                <a:srgbClr val="F0A22E">
                  <a:shade val="75000"/>
                </a:srgbClr>
              </a:solidFill>
            </a:endParaRPr>
          </a:p>
        </p:txBody>
      </p:sp>
      <p:sp>
        <p:nvSpPr>
          <p:cNvPr id="5" name="Нижний колонтитул 18"/>
          <p:cNvSpPr>
            <a:spLocks noGrp="1"/>
          </p:cNvSpPr>
          <p:nvPr>
            <p:ph type="ftr" sz="quarter" idx="11"/>
          </p:nvPr>
        </p:nvSpPr>
        <p:spPr>
          <a:xfrm>
            <a:off x="3581400" y="76200"/>
            <a:ext cx="2895600" cy="288925"/>
          </a:xfrm>
        </p:spPr>
        <p:txBody>
          <a:bodyPr/>
          <a:lstStyle>
            <a:lvl1pPr>
              <a:defRPr/>
            </a:lvl1pPr>
          </a:lstStyle>
          <a:p>
            <a:pPr>
              <a:defRPr/>
            </a:pPr>
            <a:endParaRPr lang="ru-RU">
              <a:solidFill>
                <a:srgbClr val="F0A22E">
                  <a:shade val="75000"/>
                </a:srgbClr>
              </a:solidFill>
            </a:endParaRPr>
          </a:p>
        </p:txBody>
      </p:sp>
      <p:sp>
        <p:nvSpPr>
          <p:cNvPr id="6" name="Номер слайда 15"/>
          <p:cNvSpPr>
            <a:spLocks noGrp="1"/>
          </p:cNvSpPr>
          <p:nvPr>
            <p:ph type="sldNum" sz="quarter" idx="12"/>
          </p:nvPr>
        </p:nvSpPr>
        <p:spPr>
          <a:xfrm>
            <a:off x="8229600" y="6473825"/>
            <a:ext cx="758825" cy="247650"/>
          </a:xfrm>
        </p:spPr>
        <p:txBody>
          <a:bodyPr/>
          <a:lstStyle>
            <a:lvl1pPr>
              <a:defRPr/>
            </a:lvl1pPr>
          </a:lstStyle>
          <a:p>
            <a:pPr>
              <a:defRPr/>
            </a:pPr>
            <a:fld id="{F03C1BF2-DBE8-43F0-B51E-8CD3052472E8}"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342530892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6FA235F-1BD5-445F-B616-713F22FE8EA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98632310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5994367-DA92-4435-A60B-EDFF4EE62DF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79268854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2B3136-2CF5-43B1-B6AC-8DC7F98283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11548030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0082198-27CB-49C0-AB8C-571C6F50FFE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6025150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ая соединительная линия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white"/>
              </a:solidFill>
              <a:latin typeface="Arial" charset="0"/>
            </a:endParaRPr>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lang="ru-RU" smtClean="0"/>
              <a:t>Образец заголовка</a:t>
            </a:r>
            <a:endParaRPr lang="en-US"/>
          </a:p>
        </p:txBody>
      </p:sp>
      <p:sp>
        <p:nvSpPr>
          <p:cNvPr id="5" name="Дата 18"/>
          <p:cNvSpPr>
            <a:spLocks noGrp="1"/>
          </p:cNvSpPr>
          <p:nvPr>
            <p:ph type="dt" sz="half" idx="10"/>
          </p:nvPr>
        </p:nvSpPr>
        <p:spPr/>
        <p:txBody>
          <a:bodyPr/>
          <a:lstStyle>
            <a:lvl1pPr>
              <a:defRPr smtClean="0"/>
            </a:lvl1pPr>
          </a:lstStyle>
          <a:p>
            <a:pPr>
              <a:defRPr/>
            </a:pPr>
            <a:fld id="{BAD3644A-514E-4D22-AE36-39A67F4209C2}" type="datetimeFigureOut">
              <a:rPr lang="ru-RU">
                <a:solidFill>
                  <a:srgbClr val="F0A22E">
                    <a:shade val="75000"/>
                  </a:srgbClr>
                </a:solidFill>
              </a:rPr>
              <a:pPr>
                <a:defRPr/>
              </a:pPr>
              <a:t>24.02.2015</a:t>
            </a:fld>
            <a:endParaRPr lang="ru-RU">
              <a:solidFill>
                <a:srgbClr val="F0A22E">
                  <a:shade val="75000"/>
                </a:srgbClr>
              </a:solidFill>
            </a:endParaRPr>
          </a:p>
        </p:txBody>
      </p:sp>
      <p:sp>
        <p:nvSpPr>
          <p:cNvPr id="7" name="Нижний колонтитул 10"/>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9" name="Номер слайда 15"/>
          <p:cNvSpPr>
            <a:spLocks noGrp="1"/>
          </p:cNvSpPr>
          <p:nvPr>
            <p:ph type="sldNum" sz="quarter" idx="12"/>
          </p:nvPr>
        </p:nvSpPr>
        <p:spPr/>
        <p:txBody>
          <a:bodyPr/>
          <a:lstStyle>
            <a:lvl1pPr>
              <a:defRPr/>
            </a:lvl1pPr>
          </a:lstStyle>
          <a:p>
            <a:pPr>
              <a:defRPr/>
            </a:pPr>
            <a:fld id="{ACFEF2F6-3057-481A-9939-7198806653CC}"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269689637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14" name="Объект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Объект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20"/>
          <p:cNvSpPr>
            <a:spLocks noGrp="1"/>
          </p:cNvSpPr>
          <p:nvPr>
            <p:ph type="dt" sz="half" idx="10"/>
          </p:nvPr>
        </p:nvSpPr>
        <p:spPr/>
        <p:txBody>
          <a:bodyPr/>
          <a:lstStyle>
            <a:lvl1pPr>
              <a:defRPr smtClean="0"/>
            </a:lvl1pPr>
          </a:lstStyle>
          <a:p>
            <a:pPr>
              <a:defRPr/>
            </a:pPr>
            <a:fld id="{9B34BF01-483D-4EE7-84CD-19347E459B66}" type="datetimeFigureOut">
              <a:rPr lang="ru-RU">
                <a:solidFill>
                  <a:srgbClr val="F0A22E">
                    <a:shade val="75000"/>
                  </a:srgbClr>
                </a:solidFill>
              </a:rPr>
              <a:pPr>
                <a:defRPr/>
              </a:pPr>
              <a:t>24.02.2015</a:t>
            </a:fld>
            <a:endParaRPr lang="ru-RU">
              <a:solidFill>
                <a:srgbClr val="F0A22E">
                  <a:shade val="75000"/>
                </a:srgbClr>
              </a:solidFill>
            </a:endParaRPr>
          </a:p>
        </p:txBody>
      </p:sp>
      <p:sp>
        <p:nvSpPr>
          <p:cNvPr id="6" name="Нижний колонтитул 9"/>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7" name="Номер слайда 30"/>
          <p:cNvSpPr>
            <a:spLocks noGrp="1"/>
          </p:cNvSpPr>
          <p:nvPr>
            <p:ph type="sldNum" sz="quarter" idx="12"/>
          </p:nvPr>
        </p:nvSpPr>
        <p:spPr/>
        <p:txBody>
          <a:bodyPr/>
          <a:lstStyle>
            <a:lvl1pPr>
              <a:defRPr/>
            </a:lvl1pPr>
          </a:lstStyle>
          <a:p>
            <a:pPr>
              <a:defRPr/>
            </a:pPr>
            <a:fld id="{48E1A4AB-A261-45DE-A705-30AE12BBDEBB}"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2028024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29" name="Заголовок 28"/>
          <p:cNvSpPr>
            <a:spLocks noGrp="1"/>
          </p:cNvSpPr>
          <p:nvPr>
            <p:ph type="title"/>
          </p:nvPr>
        </p:nvSpPr>
        <p:spPr>
          <a:xfrm>
            <a:off x="304800" y="5410200"/>
            <a:ext cx="8610600" cy="882650"/>
          </a:xfrm>
        </p:spPr>
        <p:txBody>
          <a:bodyPr/>
          <a:lstStyle>
            <a:lvl1pPr>
              <a:defRPr/>
            </a:lvl1pPr>
          </a:lstStyle>
          <a:p>
            <a:r>
              <a:rPr lang="ru-RU" smtClean="0"/>
              <a:t>Образец заголовка</a:t>
            </a:r>
            <a:endParaRPr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Объект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28" name="Объект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8" name="Дата 9"/>
          <p:cNvSpPr>
            <a:spLocks noGrp="1"/>
          </p:cNvSpPr>
          <p:nvPr>
            <p:ph type="dt" sz="half" idx="10"/>
          </p:nvPr>
        </p:nvSpPr>
        <p:spPr/>
        <p:txBody>
          <a:bodyPr/>
          <a:lstStyle>
            <a:lvl1pPr>
              <a:defRPr smtClean="0"/>
            </a:lvl1pPr>
          </a:lstStyle>
          <a:p>
            <a:pPr>
              <a:defRPr/>
            </a:pPr>
            <a:fld id="{F7FC1EC7-9D1D-42ED-8B72-9EECF3A4CD14}" type="datetimeFigureOut">
              <a:rPr lang="ru-RU">
                <a:solidFill>
                  <a:srgbClr val="F0A22E">
                    <a:shade val="75000"/>
                  </a:srgbClr>
                </a:solidFill>
              </a:rPr>
              <a:pPr>
                <a:defRPr/>
              </a:pPr>
              <a:t>24.02.2015</a:t>
            </a:fld>
            <a:endParaRPr lang="ru-RU">
              <a:solidFill>
                <a:srgbClr val="F0A22E">
                  <a:shade val="75000"/>
                </a:srgbClr>
              </a:solidFill>
            </a:endParaRPr>
          </a:p>
        </p:txBody>
      </p:sp>
      <p:sp>
        <p:nvSpPr>
          <p:cNvPr id="9" name="Нижний колонтитул 5"/>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10" name="Номер слайда 6"/>
          <p:cNvSpPr>
            <a:spLocks noGrp="1"/>
          </p:cNvSpPr>
          <p:nvPr>
            <p:ph type="sldNum" sz="quarter" idx="12"/>
          </p:nvPr>
        </p:nvSpPr>
        <p:spPr>
          <a:xfrm>
            <a:off x="8229600" y="6477000"/>
            <a:ext cx="762000" cy="247650"/>
          </a:xfrm>
        </p:spPr>
        <p:txBody>
          <a:bodyPr/>
          <a:lstStyle>
            <a:lvl1pPr>
              <a:defRPr/>
            </a:lvl1pPr>
          </a:lstStyle>
          <a:p>
            <a:pPr>
              <a:defRPr/>
            </a:pPr>
            <a:fld id="{EC5E9F8C-50D9-4637-B5C5-92CE8CBC88C9}"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22802994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lang="ru-RU" smtClean="0"/>
              <a:t>Образец заголовка</a:t>
            </a:r>
            <a:endParaRPr lang="en-US"/>
          </a:p>
        </p:txBody>
      </p:sp>
      <p:sp>
        <p:nvSpPr>
          <p:cNvPr id="3" name="Дата 11"/>
          <p:cNvSpPr>
            <a:spLocks noGrp="1"/>
          </p:cNvSpPr>
          <p:nvPr>
            <p:ph type="dt" sz="half" idx="10"/>
          </p:nvPr>
        </p:nvSpPr>
        <p:spPr/>
        <p:txBody>
          <a:bodyPr/>
          <a:lstStyle>
            <a:lvl1pPr>
              <a:defRPr smtClean="0"/>
            </a:lvl1pPr>
          </a:lstStyle>
          <a:p>
            <a:pPr>
              <a:defRPr/>
            </a:pPr>
            <a:fld id="{BB5B798D-42DC-4522-BDA1-E6AFF45BDC5C}" type="datetimeFigureOut">
              <a:rPr lang="ru-RU">
                <a:solidFill>
                  <a:srgbClr val="F0A22E">
                    <a:shade val="75000"/>
                  </a:srgbClr>
                </a:solidFill>
              </a:rPr>
              <a:pPr>
                <a:defRPr/>
              </a:pPr>
              <a:t>24.02.2015</a:t>
            </a:fld>
            <a:endParaRPr lang="ru-RU">
              <a:solidFill>
                <a:srgbClr val="F0A22E">
                  <a:shade val="75000"/>
                </a:srgbClr>
              </a:solidFill>
            </a:endParaRPr>
          </a:p>
        </p:txBody>
      </p:sp>
      <p:sp>
        <p:nvSpPr>
          <p:cNvPr id="4" name="Нижний колонтитул 20"/>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5" name="Номер слайда 5"/>
          <p:cNvSpPr>
            <a:spLocks noGrp="1"/>
          </p:cNvSpPr>
          <p:nvPr>
            <p:ph type="sldNum" sz="quarter" idx="12"/>
          </p:nvPr>
        </p:nvSpPr>
        <p:spPr/>
        <p:txBody>
          <a:bodyPr/>
          <a:lstStyle>
            <a:lvl1pPr>
              <a:defRPr/>
            </a:lvl1pPr>
          </a:lstStyle>
          <a:p>
            <a:pPr>
              <a:defRPr/>
            </a:pPr>
            <a:fld id="{FA6FF9EA-00D9-4BBD-B293-8543481BC832}"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220532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2"/>
          <p:cNvSpPr>
            <a:spLocks noGrp="1"/>
          </p:cNvSpPr>
          <p:nvPr>
            <p:ph type="dt" sz="half" idx="10"/>
          </p:nvPr>
        </p:nvSpPr>
        <p:spPr/>
        <p:txBody>
          <a:bodyPr/>
          <a:lstStyle>
            <a:lvl1pPr>
              <a:defRPr smtClean="0"/>
            </a:lvl1pPr>
          </a:lstStyle>
          <a:p>
            <a:pPr>
              <a:defRPr/>
            </a:pPr>
            <a:fld id="{99E10882-5AF7-42B4-A4AD-787446803D9F}" type="datetimeFigureOut">
              <a:rPr lang="ru-RU">
                <a:solidFill>
                  <a:srgbClr val="F0A22E">
                    <a:shade val="75000"/>
                  </a:srgbClr>
                </a:solidFill>
              </a:rPr>
              <a:pPr>
                <a:defRPr/>
              </a:pPr>
              <a:t>24.02.2015</a:t>
            </a:fld>
            <a:endParaRPr lang="ru-RU">
              <a:solidFill>
                <a:srgbClr val="F0A22E">
                  <a:shade val="75000"/>
                </a:srgbClr>
              </a:solidFill>
            </a:endParaRPr>
          </a:p>
        </p:txBody>
      </p:sp>
      <p:sp>
        <p:nvSpPr>
          <p:cNvPr id="3" name="Нижний колонтитул 23"/>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4" name="Номер слайда 6"/>
          <p:cNvSpPr>
            <a:spLocks noGrp="1"/>
          </p:cNvSpPr>
          <p:nvPr>
            <p:ph type="sldNum" sz="quarter" idx="12"/>
          </p:nvPr>
        </p:nvSpPr>
        <p:spPr/>
        <p:txBody>
          <a:bodyPr/>
          <a:lstStyle>
            <a:lvl1pPr>
              <a:defRPr/>
            </a:lvl1pPr>
          </a:lstStyle>
          <a:p>
            <a:pPr>
              <a:defRPr/>
            </a:pPr>
            <a:fld id="{E101C1DE-E180-4AAD-90B2-BBDF22895FD3}"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1208345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5" name="Прямая соединительная линия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12" name="Заголовок 11"/>
          <p:cNvSpPr>
            <a:spLocks noGrp="1"/>
          </p:cNvSpPr>
          <p:nvPr>
            <p:ph type="title"/>
          </p:nvPr>
        </p:nvSpPr>
        <p:spPr>
          <a:xfrm>
            <a:off x="457200" y="5486400"/>
            <a:ext cx="8458200" cy="520700"/>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14" name="Объект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Дата 24"/>
          <p:cNvSpPr>
            <a:spLocks noGrp="1"/>
          </p:cNvSpPr>
          <p:nvPr>
            <p:ph type="dt" sz="half" idx="10"/>
          </p:nvPr>
        </p:nvSpPr>
        <p:spPr/>
        <p:txBody>
          <a:bodyPr/>
          <a:lstStyle>
            <a:lvl1pPr>
              <a:defRPr smtClean="0"/>
            </a:lvl1pPr>
          </a:lstStyle>
          <a:p>
            <a:pPr>
              <a:defRPr/>
            </a:pPr>
            <a:fld id="{6736BB83-B28E-4FAA-B468-D069E9D4DEF5}" type="datetimeFigureOut">
              <a:rPr lang="ru-RU">
                <a:solidFill>
                  <a:srgbClr val="F0A22E">
                    <a:shade val="75000"/>
                  </a:srgbClr>
                </a:solidFill>
              </a:rPr>
              <a:pPr>
                <a:defRPr/>
              </a:pPr>
              <a:t>24.02.2015</a:t>
            </a:fld>
            <a:endParaRPr lang="ru-RU">
              <a:solidFill>
                <a:srgbClr val="F0A22E">
                  <a:shade val="75000"/>
                </a:srgbClr>
              </a:solidFill>
            </a:endParaRPr>
          </a:p>
        </p:txBody>
      </p:sp>
      <p:sp>
        <p:nvSpPr>
          <p:cNvPr id="7" name="Нижний колонтитул 28"/>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8" name="Номер слайда 6"/>
          <p:cNvSpPr>
            <a:spLocks noGrp="1"/>
          </p:cNvSpPr>
          <p:nvPr>
            <p:ph type="sldNum" sz="quarter" idx="12"/>
          </p:nvPr>
        </p:nvSpPr>
        <p:spPr/>
        <p:txBody>
          <a:bodyPr/>
          <a:lstStyle>
            <a:lvl1pPr>
              <a:defRPr/>
            </a:lvl1pPr>
          </a:lstStyle>
          <a:p>
            <a:pPr>
              <a:defRPr/>
            </a:pPr>
            <a:fld id="{504986B9-3196-43EE-9B1A-555E59299770}"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4103132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smtClean="0"/>
          </a:p>
        </p:txBody>
      </p:sp>
      <p:sp>
        <p:nvSpPr>
          <p:cNvPr id="4" name="Date Placeholder 3"/>
          <p:cNvSpPr>
            <a:spLocks noGrp="1"/>
          </p:cNvSpPr>
          <p:nvPr>
            <p:ph type="dt" sz="half" idx="10"/>
          </p:nvPr>
        </p:nvSpPr>
        <p:spPr/>
        <p:txBody>
          <a:bodyPr/>
          <a:lstStyle/>
          <a:p>
            <a:fld id="{CC9CBF3D-A531-45AB-93BB-B4B06133C07C}" type="datetimeFigureOut">
              <a:rPr lang="ru-RU" smtClean="0"/>
              <a:t>24.02.2015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ru-RU" noProof="0" smtClean="0"/>
              <a:t>Вставка рисунка</a:t>
            </a:r>
            <a:endParaRPr lang="en-US" noProof="0" dirty="0"/>
          </a:p>
        </p:txBody>
      </p:sp>
      <p:sp>
        <p:nvSpPr>
          <p:cNvPr id="17" name="Заголовок 16"/>
          <p:cNvSpPr>
            <a:spLocks noGrp="1"/>
          </p:cNvSpPr>
          <p:nvPr>
            <p:ph type="title"/>
          </p:nvPr>
        </p:nvSpPr>
        <p:spPr>
          <a:xfrm>
            <a:off x="381000" y="4993760"/>
            <a:ext cx="5867400" cy="522288"/>
          </a:xfrm>
        </p:spPr>
        <p:txBody>
          <a:bodyPr/>
          <a:lstStyle>
            <a:lvl1pPr algn="l">
              <a:buNone/>
              <a:defRPr sz="2000" b="1"/>
            </a:lvl1pPr>
          </a:lstStyle>
          <a:p>
            <a:r>
              <a:rPr lang="ru-RU" smtClean="0"/>
              <a:t>Образец заголовка</a:t>
            </a:r>
            <a:endParaRPr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6"/>
          <p:cNvSpPr>
            <a:spLocks noGrp="1"/>
          </p:cNvSpPr>
          <p:nvPr>
            <p:ph type="dt" sz="half" idx="10"/>
          </p:nvPr>
        </p:nvSpPr>
        <p:spPr/>
        <p:txBody>
          <a:bodyPr/>
          <a:lstStyle>
            <a:lvl1pPr>
              <a:defRPr smtClean="0"/>
            </a:lvl1pPr>
          </a:lstStyle>
          <a:p>
            <a:pPr>
              <a:defRPr/>
            </a:pPr>
            <a:fld id="{E4F2BD6F-6977-43CC-A20F-DFE357649898}" type="datetimeFigureOut">
              <a:rPr lang="ru-RU">
                <a:solidFill>
                  <a:srgbClr val="F0A22E">
                    <a:shade val="75000"/>
                  </a:srgbClr>
                </a:solidFill>
              </a:rPr>
              <a:pPr>
                <a:defRPr/>
              </a:pPr>
              <a:t>24.02.2015</a:t>
            </a:fld>
            <a:endParaRPr lang="ru-RU">
              <a:solidFill>
                <a:srgbClr val="F0A22E">
                  <a:shade val="75000"/>
                </a:srgbClr>
              </a:solidFill>
            </a:endParaRPr>
          </a:p>
        </p:txBody>
      </p:sp>
      <p:sp>
        <p:nvSpPr>
          <p:cNvPr id="6" name="Нижний колонтитул 4"/>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7" name="Номер слайда 30"/>
          <p:cNvSpPr>
            <a:spLocks noGrp="1"/>
          </p:cNvSpPr>
          <p:nvPr>
            <p:ph type="sldNum" sz="quarter" idx="12"/>
          </p:nvPr>
        </p:nvSpPr>
        <p:spPr/>
        <p:txBody>
          <a:bodyPr/>
          <a:lstStyle>
            <a:lvl1pPr>
              <a:defRPr/>
            </a:lvl1pPr>
          </a:lstStyle>
          <a:p>
            <a:pPr>
              <a:defRPr/>
            </a:pPr>
            <a:fld id="{6E336F5F-0145-42E1-B958-53DD9C735030}"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3496871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smtClean="0"/>
            </a:lvl1pPr>
          </a:lstStyle>
          <a:p>
            <a:pPr>
              <a:defRPr/>
            </a:pPr>
            <a:fld id="{82502D84-93D2-49E1-8D63-269D099DDBBB}" type="datetimeFigureOut">
              <a:rPr lang="ru-RU">
                <a:solidFill>
                  <a:srgbClr val="F0A22E">
                    <a:shade val="75000"/>
                  </a:srgbClr>
                </a:solidFill>
              </a:rPr>
              <a:pPr>
                <a:defRPr/>
              </a:pPr>
              <a:t>24.02.2015</a:t>
            </a:fld>
            <a:endParaRPr lang="ru-RU">
              <a:solidFill>
                <a:srgbClr val="F0A22E">
                  <a:shade val="75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557DA26E-0E38-4B70-8ABA-A60791AEE673}"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16120153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lvl1pPr>
              <a:defRPr smtClean="0"/>
            </a:lvl1pPr>
          </a:lstStyle>
          <a:p>
            <a:pPr>
              <a:defRPr/>
            </a:pPr>
            <a:fld id="{74C7D8DB-6E92-4D60-8438-1984F226D860}" type="datetimeFigureOut">
              <a:rPr lang="ru-RU">
                <a:solidFill>
                  <a:srgbClr val="F0A22E">
                    <a:shade val="75000"/>
                  </a:srgbClr>
                </a:solidFill>
              </a:rPr>
              <a:pPr>
                <a:defRPr/>
              </a:pPr>
              <a:t>24.02.2015</a:t>
            </a:fld>
            <a:endParaRPr lang="ru-RU">
              <a:solidFill>
                <a:srgbClr val="F0A22E">
                  <a:shade val="75000"/>
                </a:srgbClr>
              </a:solidFill>
            </a:endParaRPr>
          </a:p>
        </p:txBody>
      </p:sp>
      <p:sp>
        <p:nvSpPr>
          <p:cNvPr id="5" name="Нижний колонтитул 4"/>
          <p:cNvSpPr>
            <a:spLocks noGrp="1"/>
          </p:cNvSpPr>
          <p:nvPr>
            <p:ph type="ftr" sz="quarter" idx="11"/>
          </p:nvPr>
        </p:nvSpPr>
        <p:spPr/>
        <p:txBody>
          <a:bodyPr/>
          <a:lstStyle>
            <a:lvl1pPr>
              <a:defRPr/>
            </a:lvl1pPr>
          </a:lstStyle>
          <a:p>
            <a:pPr>
              <a:defRPr/>
            </a:pPr>
            <a:endParaRPr lang="ru-RU">
              <a:solidFill>
                <a:srgbClr val="F0A22E">
                  <a:shade val="75000"/>
                </a:srgbClr>
              </a:solidFill>
            </a:endParaRPr>
          </a:p>
        </p:txBody>
      </p:sp>
      <p:sp>
        <p:nvSpPr>
          <p:cNvPr id="6" name="Номер слайда 5"/>
          <p:cNvSpPr>
            <a:spLocks noGrp="1"/>
          </p:cNvSpPr>
          <p:nvPr>
            <p:ph type="sldNum" sz="quarter" idx="12"/>
          </p:nvPr>
        </p:nvSpPr>
        <p:spPr/>
        <p:txBody>
          <a:bodyPr/>
          <a:lstStyle>
            <a:lvl1pPr>
              <a:defRPr/>
            </a:lvl1pPr>
          </a:lstStyle>
          <a:p>
            <a:pPr>
              <a:defRPr/>
            </a:pPr>
            <a:fld id="{5D93314A-613D-457B-93F9-1931F6C5FD28}" type="slidenum">
              <a:rPr lang="ru-RU">
                <a:solidFill>
                  <a:srgbClr val="F0A22E">
                    <a:shade val="75000"/>
                  </a:srgbClr>
                </a:solidFill>
              </a:rPr>
              <a:pPr>
                <a:defRPr/>
              </a:pPr>
              <a:t>‹#›</a:t>
            </a:fld>
            <a:endParaRPr lang="ru-RU">
              <a:solidFill>
                <a:srgbClr val="F0A22E">
                  <a:shade val="75000"/>
                </a:srgbClr>
              </a:solidFill>
            </a:endParaRPr>
          </a:p>
        </p:txBody>
      </p:sp>
    </p:spTree>
    <p:extLst>
      <p:ext uri="{BB962C8B-B14F-4D97-AF65-F5344CB8AC3E}">
        <p14:creationId xmlns:p14="http://schemas.microsoft.com/office/powerpoint/2010/main" val="6613431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457200" y="457200"/>
            <a:ext cx="8229600" cy="5410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Нижний колонтитул 2"/>
          <p:cNvSpPr>
            <a:spLocks noGrp="1"/>
          </p:cNvSpPr>
          <p:nvPr>
            <p:ph type="ftr" sz="quarter" idx="10"/>
          </p:nvPr>
        </p:nvSpPr>
        <p:spPr>
          <a:xfrm>
            <a:off x="3124200" y="6248400"/>
            <a:ext cx="2895600" cy="457200"/>
          </a:xfrm>
        </p:spPr>
        <p:txBody>
          <a:bodyPr/>
          <a:lstStyle>
            <a:lvl1pPr>
              <a:defRPr/>
            </a:lvl1pPr>
          </a:lstStyle>
          <a:p>
            <a:pPr>
              <a:defRPr/>
            </a:pPr>
            <a:endParaRPr lang="ru-RU">
              <a:solidFill>
                <a:srgbClr val="F0A22E">
                  <a:shade val="75000"/>
                </a:srgbClr>
              </a:solidFill>
            </a:endParaRPr>
          </a:p>
        </p:txBody>
      </p:sp>
      <p:sp>
        <p:nvSpPr>
          <p:cNvPr id="4" name="Номер слайда 3"/>
          <p:cNvSpPr>
            <a:spLocks noGrp="1"/>
          </p:cNvSpPr>
          <p:nvPr>
            <p:ph type="sldNum" sz="quarter" idx="11"/>
          </p:nvPr>
        </p:nvSpPr>
        <p:spPr>
          <a:xfrm>
            <a:off x="6553200" y="6248400"/>
            <a:ext cx="2133600" cy="457200"/>
          </a:xfrm>
        </p:spPr>
        <p:txBody>
          <a:bodyPr/>
          <a:lstStyle>
            <a:lvl1pPr>
              <a:defRPr/>
            </a:lvl1pPr>
          </a:lstStyle>
          <a:p>
            <a:pPr>
              <a:defRPr/>
            </a:pPr>
            <a:fld id="{010397CA-F2D6-4A3B-BB33-652C7F7BCE25}" type="slidenum">
              <a:rPr lang="ru-RU">
                <a:solidFill>
                  <a:srgbClr val="F0A22E">
                    <a:shade val="75000"/>
                  </a:srgbClr>
                </a:solidFill>
              </a:rPr>
              <a:pPr>
                <a:defRPr/>
              </a:pPr>
              <a:t>‹#›</a:t>
            </a:fld>
            <a:endParaRPr lang="ru-RU">
              <a:solidFill>
                <a:srgbClr val="F0A22E">
                  <a:shade val="75000"/>
                </a:srgbClr>
              </a:solidFill>
            </a:endParaRPr>
          </a:p>
        </p:txBody>
      </p:sp>
      <p:sp>
        <p:nvSpPr>
          <p:cNvPr id="5" name="Дата 4"/>
          <p:cNvSpPr>
            <a:spLocks noGrp="1"/>
          </p:cNvSpPr>
          <p:nvPr>
            <p:ph type="dt" sz="half" idx="12"/>
          </p:nvPr>
        </p:nvSpPr>
        <p:spPr>
          <a:xfrm>
            <a:off x="457200" y="6245225"/>
            <a:ext cx="2133600" cy="476250"/>
          </a:xfrm>
        </p:spPr>
        <p:txBody>
          <a:bodyPr/>
          <a:lstStyle>
            <a:lvl1pPr>
              <a:defRPr/>
            </a:lvl1pPr>
          </a:lstStyle>
          <a:p>
            <a:pPr>
              <a:defRPr/>
            </a:pPr>
            <a:fld id="{6992745C-DBC5-4E1A-B7F5-E8E5A45562BC}" type="datetimeFigureOut">
              <a:rPr lang="ru-RU">
                <a:solidFill>
                  <a:srgbClr val="F0A22E">
                    <a:shade val="75000"/>
                  </a:srgbClr>
                </a:solidFill>
              </a:rPr>
              <a:pPr>
                <a:defRPr/>
              </a:pPr>
              <a:t>24.02.2015</a:t>
            </a:fld>
            <a:endParaRPr lang="ru-RU">
              <a:solidFill>
                <a:srgbClr val="F0A22E">
                  <a:shade val="75000"/>
                </a:srgbClr>
              </a:solidFill>
            </a:endParaRPr>
          </a:p>
        </p:txBody>
      </p:sp>
    </p:spTree>
    <p:extLst>
      <p:ext uri="{BB962C8B-B14F-4D97-AF65-F5344CB8AC3E}">
        <p14:creationId xmlns:p14="http://schemas.microsoft.com/office/powerpoint/2010/main" val="21194443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94DFFB-A1DC-4003-92E9-E5F1FF4EA989}"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7802626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859A3-08B1-4502-A1B0-030756CEF46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8524453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9B973E-3F41-4596-A26C-3CFDD439413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9970328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E5EE39-0519-4C9E-9E27-0B7CF1C765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0354941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2A51F58-DFD1-4B79-943F-4B07BA86B2A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28121317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E4ABC8-DA3A-4EEB-BDE0-3DAAF7D1385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2327655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ru-RU" smtClean="0"/>
              <a:t>Образец заголовка</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C9CBF3D-A531-45AB-93BB-B4B06133C07C}" type="datetimeFigureOut">
              <a:rPr lang="ru-RU" smtClean="0"/>
              <a:t>24.02.2015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D6DF390-8712-4CD2-8A42-8B4FE0800FEA}"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0556250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2CE622-F158-4332-8E21-779BDB0E118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2954874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0AE85A-8FB3-47C9-8428-4583518003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48959944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A37C6E-A504-4EFC-91C2-384182B4B9D7}"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696568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40EDC1-C89E-4F6A-A12A-C1573BDDD37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422582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94DFFB-A1DC-4003-92E9-E5F1FF4EA989}"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0742725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859A3-08B1-4502-A1B0-030756CEF46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73118460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9B973E-3F41-4596-A26C-3CFDD439413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9868027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E5EE39-0519-4C9E-9E27-0B7CF1C765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9186849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2A51F58-DFD1-4B79-943F-4B07BA86B2A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577021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ru-RU" smtClean="0"/>
              <a:t>Образец заголовка</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C9CBF3D-A531-45AB-93BB-B4B06133C07C}" type="datetimeFigureOut">
              <a:rPr lang="ru-RU" smtClean="0"/>
              <a:t>24.02.2015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E4ABC8-DA3A-4EEB-BDE0-3DAAF7D1385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0410274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D6DF390-8712-4CD2-8A42-8B4FE0800FEA}"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4015388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2CE622-F158-4332-8E21-779BDB0E118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7744097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0AE85A-8FB3-47C9-8428-4583518003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54347262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A37C6E-A504-4EFC-91C2-384182B4B9D7}"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1118148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40EDC1-C89E-4F6A-A12A-C1573BDDD37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8704930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94DFFB-A1DC-4003-92E9-E5F1FF4EA989}"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77024148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859A3-08B1-4502-A1B0-030756CEF46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13328459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9B973E-3F41-4596-A26C-3CFDD439413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0112508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E5EE39-0519-4C9E-9E27-0B7CF1C765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823475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009442" y="1812927"/>
            <a:ext cx="3471277"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Text Placeholder 4"/>
          <p:cNvSpPr>
            <a:spLocks noGrp="1"/>
          </p:cNvSpPr>
          <p:nvPr>
            <p:ph type="body" sz="quarter" idx="3"/>
          </p:nvPr>
        </p:nvSpPr>
        <p:spPr>
          <a:xfrm>
            <a:off x="4663280" y="1812927"/>
            <a:ext cx="3471275"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Date Placeholder 6"/>
          <p:cNvSpPr>
            <a:spLocks noGrp="1"/>
          </p:cNvSpPr>
          <p:nvPr>
            <p:ph type="dt" sz="half" idx="10"/>
          </p:nvPr>
        </p:nvSpPr>
        <p:spPr/>
        <p:txBody>
          <a:bodyPr/>
          <a:lstStyle/>
          <a:p>
            <a:fld id="{CC9CBF3D-A531-45AB-93BB-B4B06133C07C}" type="datetimeFigureOut">
              <a:rPr lang="ru-RU" smtClean="0"/>
              <a:t>24.02.2015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2A51F58-DFD1-4B79-943F-4B07BA86B2A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9569921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E4ABC8-DA3A-4EEB-BDE0-3DAAF7D1385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58756143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D6DF390-8712-4CD2-8A42-8B4FE0800FEA}"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5829776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2CE622-F158-4332-8E21-779BDB0E118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00175480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0AE85A-8FB3-47C9-8428-4583518003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9963553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A37C6E-A504-4EFC-91C2-384182B4B9D7}"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5719254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40EDC1-C89E-4F6A-A12A-C1573BDDD37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91927851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94DFFB-A1DC-4003-92E9-E5F1FF4EA989}"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11401707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859A3-08B1-4502-A1B0-030756CEF46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5183241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9B973E-3F41-4596-A26C-3CFDD439413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587757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CC9CBF3D-A531-45AB-93BB-B4B06133C07C}" type="datetimeFigureOut">
              <a:rPr lang="ru-RU" smtClean="0"/>
              <a:t>24.02.2015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E5EE39-0519-4C9E-9E27-0B7CF1C765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1885041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2A51F58-DFD1-4B79-943F-4B07BA86B2A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1494668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E4ABC8-DA3A-4EEB-BDE0-3DAAF7D1385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5919286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D6DF390-8712-4CD2-8A42-8B4FE0800FEA}"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4865136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2CE622-F158-4332-8E21-779BDB0E118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795173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0AE85A-8FB3-47C9-8428-4583518003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5076550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A37C6E-A504-4EFC-91C2-384182B4B9D7}"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6589624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40EDC1-C89E-4F6A-A12A-C1573BDDD37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721185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94DFFB-A1DC-4003-92E9-E5F1FF4EA989}"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30734463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859A3-08B1-4502-A1B0-030756CEF46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873363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9CBF3D-A531-45AB-93BB-B4B06133C07C}" type="datetimeFigureOut">
              <a:rPr lang="ru-RU" smtClean="0"/>
              <a:t>24.02.2015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9B973E-3F41-4596-A26C-3CFDD439413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8334366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E5EE39-0519-4C9E-9E27-0B7CF1C765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07971384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2A51F58-DFD1-4B79-943F-4B07BA86B2A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36376297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E4ABC8-DA3A-4EEB-BDE0-3DAAF7D1385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4050743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D6DF390-8712-4CD2-8A42-8B4FE0800FEA}"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04215312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2CE622-F158-4332-8E21-779BDB0E118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80551865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0AE85A-8FB3-47C9-8428-4583518003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50819087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A37C6E-A504-4EFC-91C2-384182B4B9D7}"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03019116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40EDC1-C89E-4F6A-A12A-C1573BDDD37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9441762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94DFFB-A1DC-4003-92E9-E5F1FF4EA989}"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4107390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ru-RU" smtClean="0"/>
              <a:t>Образец заголовка</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C9CBF3D-A531-45AB-93BB-B4B06133C07C}" type="datetimeFigureOut">
              <a:rPr lang="ru-RU" smtClean="0"/>
              <a:t>24.02.2015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FA98B62-E5A2-4C4E-9757-A8FCEC6DD6D8}" type="slidenum">
              <a:rPr lang="ru-RU" smtClean="0"/>
              <a:t>‹#›</a:t>
            </a:fld>
            <a:endParaRPr lang="ru-RU"/>
          </a:p>
        </p:txBody>
      </p:sp>
    </p:spTree>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859A3-08B1-4502-A1B0-030756CEF46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4995789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9B973E-3F41-4596-A26C-3CFDD439413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96534754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E5EE39-0519-4C9E-9E27-0B7CF1C765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82477109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2A51F58-DFD1-4B79-943F-4B07BA86B2A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58652536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E4ABC8-DA3A-4EEB-BDE0-3DAAF7D1385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73734591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D6DF390-8712-4CD2-8A42-8B4FE0800FEA}"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74034502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2CE622-F158-4332-8E21-779BDB0E118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0204831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0AE85A-8FB3-47C9-8428-4583518003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25933442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A37C6E-A504-4EFC-91C2-384182B4B9D7}"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7317860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840EDC1-C89E-4F6A-A12A-C1573BDDD37D}"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13903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009443" y="1387058"/>
            <a:ext cx="3297953" cy="1113254"/>
          </a:xfrm>
        </p:spPr>
        <p:txBody>
          <a:bodyPr anchor="b">
            <a:normAutofit/>
          </a:bodyPr>
          <a:lstStyle>
            <a:lvl1pPr algn="l">
              <a:defRPr sz="2400" b="0"/>
            </a:lvl1pPr>
          </a:lstStyle>
          <a:p>
            <a:r>
              <a:rPr lang="ru-RU" smtClean="0"/>
              <a:t>Образец заголовка</a:t>
            </a:r>
            <a:endParaRPr lang="en-US"/>
          </a:p>
        </p:txBody>
      </p:sp>
      <p:sp>
        <p:nvSpPr>
          <p:cNvPr id="4" name="Text Placeholder 3"/>
          <p:cNvSpPr>
            <a:spLocks noGrp="1"/>
          </p:cNvSpPr>
          <p:nvPr>
            <p:ph type="body" sz="half" idx="2"/>
          </p:nvPr>
        </p:nvSpPr>
        <p:spPr>
          <a:xfrm>
            <a:off x="1009443" y="2500312"/>
            <a:ext cx="3297954"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C9CBF3D-A531-45AB-93BB-B4B06133C07C}" type="datetimeFigureOut">
              <a:rPr lang="ru-RU" smtClean="0"/>
              <a:t>24.02.2015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FA98B62-E5A2-4C4E-9757-A8FCEC6DD6D8}" type="slidenum">
              <a:rPr lang="ru-RU" smtClean="0"/>
              <a:t>‹#›</a:t>
            </a:fld>
            <a:endParaRPr lang="ru-RU"/>
          </a:p>
        </p:txBody>
      </p:sp>
      <p:grpSp>
        <p:nvGrpSpPr>
          <p:cNvPr id="16" name="Group 15"/>
          <p:cNvGrpSpPr/>
          <p:nvPr/>
        </p:nvGrpSpPr>
        <p:grpSpPr>
          <a:xfrm>
            <a:off x="4516154" y="994387"/>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tx2">
                <a:lumMod val="75000"/>
              </a:schemeClr>
            </a:solidFill>
            <a:ln>
              <a:solidFill>
                <a:schemeClr val="tx2">
                  <a:lumMod val="75000"/>
                </a:schemeClr>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674192" y="1601512"/>
            <a:ext cx="3429000" cy="3429000"/>
          </a:xfrm>
          <a:prstGeom prst="ellipse">
            <a:avLst/>
          </a:prstGeom>
          <a:ln w="76200">
            <a:solidFill>
              <a:schemeClr val="tx2">
                <a:lumMod val="75000"/>
              </a:schemeClr>
            </a:solidFill>
          </a:ln>
        </p:spPr>
        <p:txBody>
          <a:bodyPr/>
          <a:lstStyle/>
          <a:p>
            <a:r>
              <a:rPr lang="ru-RU" smtClean="0"/>
              <a:t>Вставка рисунка</a:t>
            </a:r>
            <a:endParaRPr lang="en-US"/>
          </a:p>
        </p:txBody>
      </p:sp>
    </p:spTree>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994DFFB-A1DC-4003-92E9-E5F1FF4EA989}"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6321078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8859A3-08B1-4502-A1B0-030756CEF46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43796119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69B973E-3F41-4596-A26C-3CFDD439413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81311723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2E5EE39-0519-4C9E-9E27-0B7CF1C765E8}"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250985100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52A51F58-DFD1-4B79-943F-4B07BA86B2AC}"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84402317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4E4ABC8-DA3A-4EEB-BDE0-3DAAF7D13855}"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62351743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9D6DF390-8712-4CD2-8A42-8B4FE0800FEA}"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26000116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72CE622-F158-4332-8E21-779BDB0E118B}"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333744921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0AE85A-8FB3-47C9-8428-458351800311}"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42500344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A37C6E-A504-4EFC-91C2-384182B4B9D7}" type="slidenum">
              <a:rPr lang="ru-RU">
                <a:solidFill>
                  <a:srgbClr val="000000"/>
                </a:solidFill>
              </a:rPr>
              <a:pPr>
                <a:defRPr/>
              </a:pPr>
              <a:t>‹#›</a:t>
            </a:fld>
            <a:endParaRPr lang="ru-RU" dirty="0">
              <a:solidFill>
                <a:srgbClr val="000000"/>
              </a:solidFill>
            </a:endParaRPr>
          </a:p>
        </p:txBody>
      </p:sp>
    </p:spTree>
    <p:extLst>
      <p:ext uri="{BB962C8B-B14F-4D97-AF65-F5344CB8AC3E}">
        <p14:creationId xmlns:p14="http://schemas.microsoft.com/office/powerpoint/2010/main" val="1076164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10.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theme" Target="../theme/theme11.xml"/><Relationship Id="rId2" Type="http://schemas.openxmlformats.org/officeDocument/2006/relationships/slideLayout" Target="../slideLayouts/slideLayout113.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0.xml"/><Relationship Id="rId3" Type="http://schemas.openxmlformats.org/officeDocument/2006/relationships/slideLayout" Target="../slideLayouts/slideLayout125.xml"/><Relationship Id="rId7" Type="http://schemas.openxmlformats.org/officeDocument/2006/relationships/slideLayout" Target="../slideLayouts/slideLayout129.xml"/><Relationship Id="rId12" Type="http://schemas.openxmlformats.org/officeDocument/2006/relationships/theme" Target="../theme/theme12.xml"/><Relationship Id="rId2" Type="http://schemas.openxmlformats.org/officeDocument/2006/relationships/slideLayout" Target="../slideLayouts/slideLayout124.xml"/><Relationship Id="rId1" Type="http://schemas.openxmlformats.org/officeDocument/2006/relationships/slideLayout" Target="../slideLayouts/slideLayout123.xml"/><Relationship Id="rId6" Type="http://schemas.openxmlformats.org/officeDocument/2006/relationships/slideLayout" Target="../slideLayouts/slideLayout128.xml"/><Relationship Id="rId11" Type="http://schemas.openxmlformats.org/officeDocument/2006/relationships/slideLayout" Target="../slideLayouts/slideLayout133.xml"/><Relationship Id="rId5" Type="http://schemas.openxmlformats.org/officeDocument/2006/relationships/slideLayout" Target="../slideLayouts/slideLayout127.xml"/><Relationship Id="rId10" Type="http://schemas.openxmlformats.org/officeDocument/2006/relationships/slideLayout" Target="../slideLayouts/slideLayout132.xml"/><Relationship Id="rId4" Type="http://schemas.openxmlformats.org/officeDocument/2006/relationships/slideLayout" Target="../slideLayouts/slideLayout126.xml"/><Relationship Id="rId9" Type="http://schemas.openxmlformats.org/officeDocument/2006/relationships/slideLayout" Target="../slideLayouts/slideLayout13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8.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9.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56" name="Oval 55"/>
          <p:cNvSpPr>
            <a:spLocks noChangeAspect="1"/>
          </p:cNvSpPr>
          <p:nvPr/>
        </p:nvSpPr>
        <p:spPr>
          <a:xfrm>
            <a:off x="-69625" y="4042576"/>
            <a:ext cx="1743945" cy="1909234"/>
          </a:xfrm>
          <a:custGeom>
            <a:avLst/>
            <a:gdLst/>
            <a:ahLst/>
            <a:cxnLst/>
            <a:rect l="l" t="t" r="r" b="b"/>
            <a:pathLst>
              <a:path w="1743945" h="1909234">
                <a:moveTo>
                  <a:pt x="789328" y="0"/>
                </a:moveTo>
                <a:cubicBezTo>
                  <a:pt x="1316548" y="0"/>
                  <a:pt x="1743945" y="427397"/>
                  <a:pt x="1743945" y="954617"/>
                </a:cubicBezTo>
                <a:cubicBezTo>
                  <a:pt x="1743945" y="1481837"/>
                  <a:pt x="1316548" y="1909234"/>
                  <a:pt x="789328" y="1909234"/>
                </a:cubicBezTo>
                <a:cubicBezTo>
                  <a:pt x="461080" y="1909234"/>
                  <a:pt x="171527" y="1743562"/>
                  <a:pt x="0" y="1491086"/>
                </a:cubicBezTo>
                <a:lnTo>
                  <a:pt x="0" y="418149"/>
                </a:lnTo>
                <a:cubicBezTo>
                  <a:pt x="171527" y="165673"/>
                  <a:pt x="461080" y="0"/>
                  <a:pt x="789328"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3" name="Oval 52"/>
          <p:cNvSpPr>
            <a:spLocks noChangeAspect="1"/>
          </p:cNvSpPr>
          <p:nvPr/>
        </p:nvSpPr>
        <p:spPr>
          <a:xfrm>
            <a:off x="520638" y="1095310"/>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2" name="Oval 51"/>
          <p:cNvSpPr>
            <a:spLocks noChangeAspect="1"/>
          </p:cNvSpPr>
          <p:nvPr/>
        </p:nvSpPr>
        <p:spPr>
          <a:xfrm>
            <a:off x="1878729" y="282933"/>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4" name="Oval 53"/>
          <p:cNvSpPr>
            <a:spLocks noChangeAspect="1"/>
          </p:cNvSpPr>
          <p:nvPr/>
        </p:nvSpPr>
        <p:spPr>
          <a:xfrm>
            <a:off x="520637" y="5729135"/>
            <a:ext cx="1909234" cy="1193756"/>
          </a:xfrm>
          <a:custGeom>
            <a:avLst/>
            <a:gdLst/>
            <a:ahLst/>
            <a:cxnLst/>
            <a:rect l="l" t="t" r="r" b="b"/>
            <a:pathLst>
              <a:path w="1909234" h="1193756">
                <a:moveTo>
                  <a:pt x="954617" y="0"/>
                </a:moveTo>
                <a:cubicBezTo>
                  <a:pt x="1481837" y="0"/>
                  <a:pt x="1909234" y="427397"/>
                  <a:pt x="1909234" y="954617"/>
                </a:cubicBezTo>
                <a:cubicBezTo>
                  <a:pt x="1909234" y="1037305"/>
                  <a:pt x="1898721" y="1117537"/>
                  <a:pt x="1877819" y="1193756"/>
                </a:cubicBezTo>
                <a:lnTo>
                  <a:pt x="31415" y="1193756"/>
                </a:lnTo>
                <a:cubicBezTo>
                  <a:pt x="10513" y="1117537"/>
                  <a:pt x="0" y="1037305"/>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0" name="Oval 129"/>
          <p:cNvSpPr>
            <a:spLocks noChangeAspect="1"/>
          </p:cNvSpPr>
          <p:nvPr/>
        </p:nvSpPr>
        <p:spPr>
          <a:xfrm>
            <a:off x="-46711" y="-61709"/>
            <a:ext cx="1449107" cy="1677064"/>
          </a:xfrm>
          <a:custGeom>
            <a:avLst/>
            <a:gdLst/>
            <a:ahLst/>
            <a:cxnLst/>
            <a:rect l="l" t="t" r="r" b="b"/>
            <a:pathLst>
              <a:path w="1449107" h="1677064">
                <a:moveTo>
                  <a:pt x="0" y="0"/>
                </a:moveTo>
                <a:lnTo>
                  <a:pt x="1112019" y="0"/>
                </a:lnTo>
                <a:cubicBezTo>
                  <a:pt x="1319407" y="171874"/>
                  <a:pt x="1449107" y="432014"/>
                  <a:pt x="1449107" y="722447"/>
                </a:cubicBezTo>
                <a:cubicBezTo>
                  <a:pt x="1449107" y="1249667"/>
                  <a:pt x="1021710" y="1677064"/>
                  <a:pt x="494490" y="1677064"/>
                </a:cubicBezTo>
                <a:cubicBezTo>
                  <a:pt x="313232" y="1677064"/>
                  <a:pt x="143772" y="1626546"/>
                  <a:pt x="0" y="1537872"/>
                </a:cubicBezTo>
                <a:close/>
              </a:path>
            </a:pathLst>
          </a:custGeom>
          <a:solidFill>
            <a:schemeClr val="tx2">
              <a:lumMod val="75000"/>
              <a:alpha val="14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1" name="Oval 130"/>
          <p:cNvSpPr>
            <a:spLocks noChangeAspect="1"/>
          </p:cNvSpPr>
          <p:nvPr/>
        </p:nvSpPr>
        <p:spPr>
          <a:xfrm>
            <a:off x="924113" y="-161623"/>
            <a:ext cx="1909233" cy="1909233"/>
          </a:xfrm>
          <a:prstGeom prst="ellipse">
            <a:avLst/>
          </a:prstGeom>
          <a:solidFill>
            <a:schemeClr val="tx2">
              <a:lumMod val="75000"/>
              <a:alpha val="2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2" name="Oval 131"/>
          <p:cNvSpPr>
            <a:spLocks noChangeAspect="1"/>
          </p:cNvSpPr>
          <p:nvPr/>
        </p:nvSpPr>
        <p:spPr>
          <a:xfrm>
            <a:off x="0" y="66073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3" name="Oval 132"/>
          <p:cNvSpPr>
            <a:spLocks noChangeAspect="1"/>
          </p:cNvSpPr>
          <p:nvPr/>
        </p:nvSpPr>
        <p:spPr>
          <a:xfrm>
            <a:off x="7497531" y="-61709"/>
            <a:ext cx="1694467" cy="1677064"/>
          </a:xfrm>
          <a:custGeom>
            <a:avLst/>
            <a:gdLst/>
            <a:ahLst/>
            <a:cxnLst/>
            <a:rect l="l" t="t" r="r" b="b"/>
            <a:pathLst>
              <a:path w="1694467" h="1677064">
                <a:moveTo>
                  <a:pt x="337088" y="0"/>
                </a:moveTo>
                <a:lnTo>
                  <a:pt x="1573463" y="0"/>
                </a:lnTo>
                <a:cubicBezTo>
                  <a:pt x="1618202" y="37449"/>
                  <a:pt x="1658454" y="79950"/>
                  <a:pt x="1694467" y="126010"/>
                </a:cubicBezTo>
                <a:lnTo>
                  <a:pt x="1694467" y="1318884"/>
                </a:lnTo>
                <a:cubicBezTo>
                  <a:pt x="1522840" y="1538397"/>
                  <a:pt x="1254922" y="1677064"/>
                  <a:pt x="954617" y="1677064"/>
                </a:cubicBezTo>
                <a:cubicBezTo>
                  <a:pt x="427397" y="1677064"/>
                  <a:pt x="0" y="1249667"/>
                  <a:pt x="0" y="722447"/>
                </a:cubicBezTo>
                <a:cubicBezTo>
                  <a:pt x="0" y="432014"/>
                  <a:pt x="129700" y="171874"/>
                  <a:pt x="337088" y="0"/>
                </a:cubicBezTo>
                <a:close/>
              </a:path>
            </a:pathLst>
          </a:custGeom>
          <a:solidFill>
            <a:schemeClr val="accent3">
              <a:lumMod val="60000"/>
              <a:lumOff val="40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4" name="Oval 133"/>
          <p:cNvSpPr>
            <a:spLocks noChangeAspect="1"/>
          </p:cNvSpPr>
          <p:nvPr/>
        </p:nvSpPr>
        <p:spPr>
          <a:xfrm>
            <a:off x="6117502" y="-61708"/>
            <a:ext cx="1909234" cy="1705448"/>
          </a:xfrm>
          <a:custGeom>
            <a:avLst/>
            <a:gdLst/>
            <a:ahLst/>
            <a:cxnLst/>
            <a:rect l="l" t="t" r="r" b="b"/>
            <a:pathLst>
              <a:path w="1909234" h="1705448">
                <a:moveTo>
                  <a:pt x="371490" y="0"/>
                </a:moveTo>
                <a:lnTo>
                  <a:pt x="1537745" y="0"/>
                </a:lnTo>
                <a:cubicBezTo>
                  <a:pt x="1764760" y="171517"/>
                  <a:pt x="1909234" y="444302"/>
                  <a:pt x="1909234" y="750831"/>
                </a:cubicBezTo>
                <a:cubicBezTo>
                  <a:pt x="1909234" y="1278051"/>
                  <a:pt x="1481837" y="1705448"/>
                  <a:pt x="954617" y="1705448"/>
                </a:cubicBezTo>
                <a:cubicBezTo>
                  <a:pt x="427397" y="1705448"/>
                  <a:pt x="0" y="1278051"/>
                  <a:pt x="0" y="750831"/>
                </a:cubicBezTo>
                <a:cubicBezTo>
                  <a:pt x="0" y="444302"/>
                  <a:pt x="144474" y="171517"/>
                  <a:pt x="371490" y="0"/>
                </a:cubicBezTo>
                <a:close/>
              </a:path>
            </a:pathLst>
          </a:cu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5" name="Oval 134"/>
          <p:cNvSpPr>
            <a:spLocks noChangeAspect="1"/>
          </p:cNvSpPr>
          <p:nvPr/>
        </p:nvSpPr>
        <p:spPr>
          <a:xfrm>
            <a:off x="7494454" y="1095309"/>
            <a:ext cx="1697544" cy="1909234"/>
          </a:xfrm>
          <a:custGeom>
            <a:avLst/>
            <a:gdLst/>
            <a:ahLst/>
            <a:cxnLst/>
            <a:rect l="l" t="t" r="r" b="b"/>
            <a:pathLst>
              <a:path w="1697544" h="1909234">
                <a:moveTo>
                  <a:pt x="954617" y="0"/>
                </a:moveTo>
                <a:cubicBezTo>
                  <a:pt x="1256666" y="0"/>
                  <a:pt x="1525952" y="140283"/>
                  <a:pt x="1697544" y="361910"/>
                </a:cubicBezTo>
                <a:lnTo>
                  <a:pt x="1697544" y="1547324"/>
                </a:lnTo>
                <a:cubicBezTo>
                  <a:pt x="1525952" y="1768951"/>
                  <a:pt x="1256666" y="1909234"/>
                  <a:pt x="954617" y="1909234"/>
                </a:cubicBezTo>
                <a:cubicBezTo>
                  <a:pt x="427397" y="1909234"/>
                  <a:pt x="0" y="1481837"/>
                  <a:pt x="0" y="954617"/>
                </a:cubicBezTo>
                <a:cubicBezTo>
                  <a:pt x="0" y="427397"/>
                  <a:pt x="427397" y="0"/>
                  <a:pt x="954617" y="0"/>
                </a:cubicBezTo>
                <a:close/>
              </a:path>
            </a:pathLst>
          </a:cu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6" name="Oval 135"/>
          <p:cNvSpPr>
            <a:spLocks noChangeAspect="1"/>
          </p:cNvSpPr>
          <p:nvPr/>
        </p:nvSpPr>
        <p:spPr>
          <a:xfrm>
            <a:off x="8056674" y="5140346"/>
            <a:ext cx="1137194" cy="1759729"/>
          </a:xfrm>
          <a:custGeom>
            <a:avLst/>
            <a:gdLst/>
            <a:ahLst/>
            <a:cxnLst/>
            <a:rect l="l" t="t" r="r" b="b"/>
            <a:pathLst>
              <a:path w="1137194" h="1759729">
                <a:moveTo>
                  <a:pt x="954617" y="0"/>
                </a:moveTo>
                <a:cubicBezTo>
                  <a:pt x="1017088" y="0"/>
                  <a:pt x="1078157" y="6001"/>
                  <a:pt x="1137194" y="17897"/>
                </a:cubicBezTo>
                <a:lnTo>
                  <a:pt x="1137194" y="1759729"/>
                </a:lnTo>
                <a:lnTo>
                  <a:pt x="443151" y="1759729"/>
                </a:lnTo>
                <a:cubicBezTo>
                  <a:pt x="176544" y="1591075"/>
                  <a:pt x="0" y="1293463"/>
                  <a:pt x="0" y="954617"/>
                </a:cubicBezTo>
                <a:cubicBezTo>
                  <a:pt x="0" y="427397"/>
                  <a:pt x="427397" y="0"/>
                  <a:pt x="954617"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7" name="Oval 136"/>
          <p:cNvSpPr>
            <a:spLocks noChangeAspect="1"/>
          </p:cNvSpPr>
          <p:nvPr/>
        </p:nvSpPr>
        <p:spPr>
          <a:xfrm>
            <a:off x="6661711" y="4362912"/>
            <a:ext cx="1909233" cy="1909233"/>
          </a:xfrm>
          <a:prstGeom prst="ellipse">
            <a:avLst/>
          </a:prstGeom>
          <a:solidFill>
            <a:schemeClr val="tx2">
              <a:lumMod val="75000"/>
              <a:alpha val="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8" name="Oval 137"/>
          <p:cNvSpPr>
            <a:spLocks noChangeAspect="1"/>
          </p:cNvSpPr>
          <p:nvPr/>
        </p:nvSpPr>
        <p:spPr>
          <a:xfrm>
            <a:off x="-69625" y="4948766"/>
            <a:ext cx="1353860" cy="1909234"/>
          </a:xfrm>
          <a:custGeom>
            <a:avLst/>
            <a:gdLst/>
            <a:ahLst/>
            <a:cxnLst/>
            <a:rect l="l" t="t" r="r" b="b"/>
            <a:pathLst>
              <a:path w="1353860" h="1909234">
                <a:moveTo>
                  <a:pt x="399243" y="0"/>
                </a:moveTo>
                <a:cubicBezTo>
                  <a:pt x="926463" y="0"/>
                  <a:pt x="1353860" y="427397"/>
                  <a:pt x="1353860" y="954617"/>
                </a:cubicBezTo>
                <a:cubicBezTo>
                  <a:pt x="1353860" y="1481837"/>
                  <a:pt x="926463" y="1909234"/>
                  <a:pt x="399243" y="1909234"/>
                </a:cubicBezTo>
                <a:cubicBezTo>
                  <a:pt x="256544" y="1909234"/>
                  <a:pt x="121158" y="1877924"/>
                  <a:pt x="0" y="1820890"/>
                </a:cubicBezTo>
                <a:lnTo>
                  <a:pt x="0" y="88345"/>
                </a:lnTo>
                <a:cubicBezTo>
                  <a:pt x="121158" y="31311"/>
                  <a:pt x="256544" y="0"/>
                  <a:pt x="399243" y="0"/>
                </a:cubicBezTo>
                <a:close/>
              </a:path>
            </a:pathLst>
          </a:custGeom>
          <a:solidFill>
            <a:schemeClr val="tx2">
              <a:lumMod val="75000"/>
              <a:alpha val="16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39" name="Oval 138"/>
          <p:cNvSpPr>
            <a:spLocks noChangeAspect="1"/>
          </p:cNvSpPr>
          <p:nvPr/>
        </p:nvSpPr>
        <p:spPr>
          <a:xfrm>
            <a:off x="708471" y="4790336"/>
            <a:ext cx="1909233" cy="1909233"/>
          </a:xfrm>
          <a:prstGeom prst="ellipse">
            <a:avLst/>
          </a:pr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0" name="Oval 139"/>
          <p:cNvSpPr>
            <a:spLocks noChangeAspect="1"/>
          </p:cNvSpPr>
          <p:nvPr/>
        </p:nvSpPr>
        <p:spPr>
          <a:xfrm>
            <a:off x="6117503" y="783988"/>
            <a:ext cx="1909233" cy="1909233"/>
          </a:xfrm>
          <a:prstGeom prst="ellipse">
            <a:avLst/>
          </a:prstGeom>
          <a:solidFill>
            <a:schemeClr val="tx2">
              <a:lumMod val="75000"/>
              <a:alpha val="15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41" name="Oval 140"/>
          <p:cNvSpPr>
            <a:spLocks noChangeAspect="1"/>
          </p:cNvSpPr>
          <p:nvPr/>
        </p:nvSpPr>
        <p:spPr>
          <a:xfrm>
            <a:off x="6459053" y="5140346"/>
            <a:ext cx="1909233" cy="1909233"/>
          </a:xfrm>
          <a:prstGeom prst="ellipse">
            <a:avLst/>
          </a:prstGeom>
          <a:solidFill>
            <a:schemeClr val="tx2">
              <a:lumMod val="75000"/>
              <a:alpha val="10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118" name="Oval 117"/>
          <p:cNvSpPr>
            <a:spLocks noChangeAspect="1"/>
          </p:cNvSpPr>
          <p:nvPr/>
        </p:nvSpPr>
        <p:spPr>
          <a:xfrm>
            <a:off x="8398204" y="597861"/>
            <a:ext cx="793794" cy="1252918"/>
          </a:xfrm>
          <a:custGeom>
            <a:avLst/>
            <a:gdLst/>
            <a:ahLst/>
            <a:cxnLst/>
            <a:rect l="l" t="t" r="r" b="b"/>
            <a:pathLst>
              <a:path w="793794" h="1252918">
                <a:moveTo>
                  <a:pt x="626459" y="0"/>
                </a:moveTo>
                <a:cubicBezTo>
                  <a:pt x="684682" y="0"/>
                  <a:pt x="741049" y="7943"/>
                  <a:pt x="793794" y="25480"/>
                </a:cubicBezTo>
                <a:lnTo>
                  <a:pt x="793794" y="1227438"/>
                </a:lnTo>
                <a:cubicBezTo>
                  <a:pt x="741049" y="1244975"/>
                  <a:pt x="684682" y="1252918"/>
                  <a:pt x="626459" y="1252918"/>
                </a:cubicBezTo>
                <a:cubicBezTo>
                  <a:pt x="280475" y="1252918"/>
                  <a:pt x="0" y="972443"/>
                  <a:pt x="0" y="626459"/>
                </a:cubicBezTo>
                <a:cubicBezTo>
                  <a:pt x="0" y="280475"/>
                  <a:pt x="280475" y="0"/>
                  <a:pt x="626459"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9" name="Oval 118"/>
          <p:cNvSpPr>
            <a:spLocks noChangeAspect="1"/>
          </p:cNvSpPr>
          <p:nvPr/>
        </p:nvSpPr>
        <p:spPr>
          <a:xfrm>
            <a:off x="6350100" y="206512"/>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0" name="Oval 119"/>
          <p:cNvSpPr>
            <a:spLocks noChangeAspect="1"/>
          </p:cNvSpPr>
          <p:nvPr/>
        </p:nvSpPr>
        <p:spPr>
          <a:xfrm>
            <a:off x="6872127" y="1450645"/>
            <a:ext cx="1218253" cy="1218253"/>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1" name="Oval 120"/>
          <p:cNvSpPr>
            <a:spLocks noChangeAspect="1"/>
          </p:cNvSpPr>
          <p:nvPr/>
        </p:nvSpPr>
        <p:spPr>
          <a:xfrm>
            <a:off x="7219068" y="2049927"/>
            <a:ext cx="1041276" cy="1041276"/>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2" name="Oval 121"/>
          <p:cNvSpPr>
            <a:spLocks noChangeAspect="1"/>
          </p:cNvSpPr>
          <p:nvPr/>
        </p:nvSpPr>
        <p:spPr>
          <a:xfrm>
            <a:off x="7749416" y="2661634"/>
            <a:ext cx="721308" cy="721308"/>
          </a:xfrm>
          <a:prstGeom prst="ellipse">
            <a:avLst/>
          </a:pr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3" name="Oval 122"/>
          <p:cNvSpPr>
            <a:spLocks noChangeAspect="1"/>
          </p:cNvSpPr>
          <p:nvPr/>
        </p:nvSpPr>
        <p:spPr>
          <a:xfrm>
            <a:off x="685054" y="-100976"/>
            <a:ext cx="1193676" cy="697815"/>
          </a:xfrm>
          <a:custGeom>
            <a:avLst/>
            <a:gdLst/>
            <a:ahLst/>
            <a:cxnLst/>
            <a:rect l="l" t="t" r="r" b="b"/>
            <a:pathLst>
              <a:path w="1193676" h="697815">
                <a:moveTo>
                  <a:pt x="10179" y="0"/>
                </a:moveTo>
                <a:lnTo>
                  <a:pt x="1183497" y="0"/>
                </a:lnTo>
                <a:cubicBezTo>
                  <a:pt x="1190746" y="32633"/>
                  <a:pt x="1193676" y="66463"/>
                  <a:pt x="1193676" y="100977"/>
                </a:cubicBezTo>
                <a:cubicBezTo>
                  <a:pt x="1193676" y="430602"/>
                  <a:pt x="926463" y="697815"/>
                  <a:pt x="596838" y="697815"/>
                </a:cubicBezTo>
                <a:cubicBezTo>
                  <a:pt x="267213" y="697815"/>
                  <a:pt x="0" y="430602"/>
                  <a:pt x="0" y="100977"/>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4" name="Oval 123"/>
          <p:cNvSpPr>
            <a:spLocks noChangeAspect="1"/>
          </p:cNvSpPr>
          <p:nvPr/>
        </p:nvSpPr>
        <p:spPr>
          <a:xfrm>
            <a:off x="1502638" y="-100976"/>
            <a:ext cx="1029028" cy="459889"/>
          </a:xfrm>
          <a:custGeom>
            <a:avLst/>
            <a:gdLst/>
            <a:ahLst/>
            <a:cxnLst/>
            <a:rect l="l" t="t" r="r" b="b"/>
            <a:pathLst>
              <a:path w="1029028" h="459889">
                <a:moveTo>
                  <a:pt x="0" y="0"/>
                </a:moveTo>
                <a:lnTo>
                  <a:pt x="1029028" y="0"/>
                </a:lnTo>
                <a:cubicBezTo>
                  <a:pt x="1001386" y="259074"/>
                  <a:pt x="781401" y="459889"/>
                  <a:pt x="514514" y="459889"/>
                </a:cubicBezTo>
                <a:cubicBezTo>
                  <a:pt x="247627" y="459889"/>
                  <a:pt x="27642" y="259074"/>
                  <a:pt x="0" y="0"/>
                </a:cubicBez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5" name="Oval 124"/>
          <p:cNvSpPr>
            <a:spLocks noChangeAspect="1"/>
          </p:cNvSpPr>
          <p:nvPr/>
        </p:nvSpPr>
        <p:spPr>
          <a:xfrm>
            <a:off x="-69624" y="-100976"/>
            <a:ext cx="590263" cy="612289"/>
          </a:xfrm>
          <a:custGeom>
            <a:avLst/>
            <a:gdLst/>
            <a:ahLst/>
            <a:cxnLst/>
            <a:rect l="l" t="t" r="r" b="b"/>
            <a:pathLst>
              <a:path w="590263" h="612289">
                <a:moveTo>
                  <a:pt x="0" y="0"/>
                </a:moveTo>
                <a:lnTo>
                  <a:pt x="581024" y="0"/>
                </a:lnTo>
                <a:cubicBezTo>
                  <a:pt x="587493" y="29611"/>
                  <a:pt x="590263" y="60308"/>
                  <a:pt x="590263" y="91651"/>
                </a:cubicBezTo>
                <a:cubicBezTo>
                  <a:pt x="590263" y="379191"/>
                  <a:pt x="357165" y="612289"/>
                  <a:pt x="69625" y="612289"/>
                </a:cubicBezTo>
                <a:lnTo>
                  <a:pt x="0" y="605270"/>
                </a:lnTo>
                <a:close/>
              </a:path>
            </a:pathLst>
          </a:custGeom>
          <a:solidFill>
            <a:schemeClr val="tx2">
              <a:lumMod val="75000"/>
              <a:alpha val="10000"/>
            </a:schemeClr>
          </a:solidFill>
          <a:ln w="177800" cap="rnd" cmpd="sng" algn="ctr">
            <a:solidFill>
              <a:schemeClr val="tx2">
                <a:lumMod val="60000"/>
                <a:lumOff val="40000"/>
                <a:alpha val="6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6" name="Oval 125"/>
          <p:cNvSpPr>
            <a:spLocks noChangeAspect="1"/>
          </p:cNvSpPr>
          <p:nvPr/>
        </p:nvSpPr>
        <p:spPr>
          <a:xfrm>
            <a:off x="277432" y="4321783"/>
            <a:ext cx="1396887" cy="1396887"/>
          </a:xfrm>
          <a:prstGeom prst="ellipse">
            <a:avLst/>
          </a:pr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7" name="Oval 126"/>
          <p:cNvSpPr>
            <a:spLocks noChangeAspect="1"/>
          </p:cNvSpPr>
          <p:nvPr/>
        </p:nvSpPr>
        <p:spPr>
          <a:xfrm>
            <a:off x="5792131" y="6489965"/>
            <a:ext cx="1115939" cy="443769"/>
          </a:xfrm>
          <a:custGeom>
            <a:avLst/>
            <a:gdLst/>
            <a:ahLst/>
            <a:cxnLst/>
            <a:rect l="l" t="t" r="r" b="b"/>
            <a:pathLst>
              <a:path w="1115939" h="443769">
                <a:moveTo>
                  <a:pt x="557969" y="0"/>
                </a:moveTo>
                <a:cubicBezTo>
                  <a:pt x="830120" y="0"/>
                  <a:pt x="1058049" y="189335"/>
                  <a:pt x="1115939" y="443769"/>
                </a:cubicBezTo>
                <a:lnTo>
                  <a:pt x="0" y="443769"/>
                </a:lnTo>
                <a:cubicBezTo>
                  <a:pt x="57889" y="189335"/>
                  <a:pt x="285818" y="0"/>
                  <a:pt x="55796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8" name="Oval 127"/>
          <p:cNvSpPr>
            <a:spLocks noChangeAspect="1"/>
          </p:cNvSpPr>
          <p:nvPr/>
        </p:nvSpPr>
        <p:spPr>
          <a:xfrm>
            <a:off x="6127999" y="6408840"/>
            <a:ext cx="1237019" cy="524894"/>
          </a:xfrm>
          <a:custGeom>
            <a:avLst/>
            <a:gdLst/>
            <a:ahLst/>
            <a:cxnLst/>
            <a:rect l="l" t="t" r="r" b="b"/>
            <a:pathLst>
              <a:path w="1237019" h="524894">
                <a:moveTo>
                  <a:pt x="618509" y="0"/>
                </a:moveTo>
                <a:cubicBezTo>
                  <a:pt x="930325" y="0"/>
                  <a:pt x="1189147" y="226891"/>
                  <a:pt x="1237019" y="524894"/>
                </a:cubicBezTo>
                <a:lnTo>
                  <a:pt x="0" y="524894"/>
                </a:lnTo>
                <a:cubicBezTo>
                  <a:pt x="47872" y="226891"/>
                  <a:pt x="306694" y="0"/>
                  <a:pt x="618509"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29" name="Oval 128"/>
          <p:cNvSpPr>
            <a:spLocks noChangeAspect="1"/>
          </p:cNvSpPr>
          <p:nvPr/>
        </p:nvSpPr>
        <p:spPr>
          <a:xfrm>
            <a:off x="7577655" y="6408841"/>
            <a:ext cx="1211408" cy="524893"/>
          </a:xfrm>
          <a:custGeom>
            <a:avLst/>
            <a:gdLst/>
            <a:ahLst/>
            <a:cxnLst/>
            <a:rect l="l" t="t" r="r" b="b"/>
            <a:pathLst>
              <a:path w="1211408" h="524893">
                <a:moveTo>
                  <a:pt x="605704" y="0"/>
                </a:moveTo>
                <a:cubicBezTo>
                  <a:pt x="914574" y="0"/>
                  <a:pt x="1170243" y="227782"/>
                  <a:pt x="1211408" y="524893"/>
                </a:cubicBezTo>
                <a:lnTo>
                  <a:pt x="0" y="524893"/>
                </a:lnTo>
                <a:cubicBezTo>
                  <a:pt x="41165" y="227782"/>
                  <a:pt x="296834" y="0"/>
                  <a:pt x="605704" y="0"/>
                </a:cubicBezTo>
                <a:close/>
              </a:path>
            </a:pathLst>
          </a:custGeom>
          <a:solidFill>
            <a:schemeClr val="tx2">
              <a:lumMod val="75000"/>
              <a:alpha val="6000"/>
            </a:schemeClr>
          </a:solidFill>
          <a:ln w="177800" cap="rnd" cmpd="sng" algn="ctr">
            <a:solidFill>
              <a:schemeClr val="tx2">
                <a:lumMod val="60000"/>
                <a:lumOff val="40000"/>
                <a:alpha val="400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7" name="Oval 96"/>
          <p:cNvSpPr>
            <a:spLocks noChangeAspect="1"/>
          </p:cNvSpPr>
          <p:nvPr/>
        </p:nvSpPr>
        <p:spPr>
          <a:xfrm>
            <a:off x="11073" y="4941986"/>
            <a:ext cx="611230" cy="61123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8" name="Oval 97"/>
          <p:cNvSpPr>
            <a:spLocks noChangeAspect="1"/>
          </p:cNvSpPr>
          <p:nvPr/>
        </p:nvSpPr>
        <p:spPr>
          <a:xfrm>
            <a:off x="-69625" y="6172569"/>
            <a:ext cx="778097" cy="750322"/>
          </a:xfrm>
          <a:custGeom>
            <a:avLst/>
            <a:gdLst/>
            <a:ahLst/>
            <a:cxnLst/>
            <a:rect l="l" t="t" r="r" b="b"/>
            <a:pathLst>
              <a:path w="778097" h="750322">
                <a:moveTo>
                  <a:pt x="261411" y="0"/>
                </a:moveTo>
                <a:cubicBezTo>
                  <a:pt x="546769" y="0"/>
                  <a:pt x="778097" y="231328"/>
                  <a:pt x="778097" y="516686"/>
                </a:cubicBezTo>
                <a:cubicBezTo>
                  <a:pt x="778097" y="601179"/>
                  <a:pt x="757816" y="680934"/>
                  <a:pt x="719843" y="750322"/>
                </a:cubicBezTo>
                <a:lnTo>
                  <a:pt x="0" y="750322"/>
                </a:lnTo>
                <a:lnTo>
                  <a:pt x="0" y="73330"/>
                </a:lnTo>
                <a:cubicBezTo>
                  <a:pt x="75863" y="26083"/>
                  <a:pt x="165591" y="0"/>
                  <a:pt x="261411"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99" name="Oval 98"/>
          <p:cNvSpPr>
            <a:spLocks noChangeAspect="1"/>
          </p:cNvSpPr>
          <p:nvPr/>
        </p:nvSpPr>
        <p:spPr>
          <a:xfrm>
            <a:off x="-69625" y="5158575"/>
            <a:ext cx="563524" cy="897560"/>
          </a:xfrm>
          <a:custGeom>
            <a:avLst/>
            <a:gdLst/>
            <a:ahLst/>
            <a:cxnLst/>
            <a:rect l="l" t="t" r="r" b="b"/>
            <a:pathLst>
              <a:path w="563524" h="897560">
                <a:moveTo>
                  <a:pt x="114744" y="0"/>
                </a:moveTo>
                <a:cubicBezTo>
                  <a:pt x="362598" y="0"/>
                  <a:pt x="563524" y="200926"/>
                  <a:pt x="563524" y="448780"/>
                </a:cubicBezTo>
                <a:cubicBezTo>
                  <a:pt x="563524" y="696634"/>
                  <a:pt x="362598" y="897560"/>
                  <a:pt x="114744" y="897560"/>
                </a:cubicBezTo>
                <a:cubicBezTo>
                  <a:pt x="74918" y="897560"/>
                  <a:pt x="36304" y="892373"/>
                  <a:pt x="0" y="880900"/>
                </a:cubicBezTo>
                <a:lnTo>
                  <a:pt x="0" y="16661"/>
                </a:lnTo>
                <a:cubicBezTo>
                  <a:pt x="36304" y="5188"/>
                  <a:pt x="74918" y="0"/>
                  <a:pt x="114744"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0" name="Oval 99"/>
          <p:cNvSpPr>
            <a:spLocks noChangeAspect="1"/>
          </p:cNvSpPr>
          <p:nvPr/>
        </p:nvSpPr>
        <p:spPr>
          <a:xfrm>
            <a:off x="-25758" y="482386"/>
            <a:ext cx="598416" cy="905704"/>
          </a:xfrm>
          <a:custGeom>
            <a:avLst/>
            <a:gdLst/>
            <a:ahLst/>
            <a:cxnLst/>
            <a:rect l="l" t="t" r="r" b="b"/>
            <a:pathLst>
              <a:path w="598416" h="905704">
                <a:moveTo>
                  <a:pt x="145564" y="0"/>
                </a:moveTo>
                <a:cubicBezTo>
                  <a:pt x="395667" y="0"/>
                  <a:pt x="598416" y="202749"/>
                  <a:pt x="598416" y="452852"/>
                </a:cubicBezTo>
                <a:cubicBezTo>
                  <a:pt x="598416" y="702955"/>
                  <a:pt x="395667" y="905704"/>
                  <a:pt x="145564" y="905704"/>
                </a:cubicBezTo>
                <a:cubicBezTo>
                  <a:pt x="94398" y="905704"/>
                  <a:pt x="45214" y="897218"/>
                  <a:pt x="0" y="879648"/>
                </a:cubicBezTo>
                <a:lnTo>
                  <a:pt x="0" y="26056"/>
                </a:lnTo>
                <a:cubicBezTo>
                  <a:pt x="45214" y="8486"/>
                  <a:pt x="94398" y="0"/>
                  <a:pt x="145564" y="0"/>
                </a:cubicBezTo>
                <a:close/>
              </a:path>
            </a:pathLst>
          </a:cu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1" name="Oval 100"/>
          <p:cNvSpPr>
            <a:spLocks noChangeAspect="1"/>
          </p:cNvSpPr>
          <p:nvPr/>
        </p:nvSpPr>
        <p:spPr>
          <a:xfrm>
            <a:off x="474208" y="836793"/>
            <a:ext cx="910817" cy="910817"/>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2" name="Oval 101"/>
          <p:cNvSpPr>
            <a:spLocks noChangeAspect="1"/>
          </p:cNvSpPr>
          <p:nvPr/>
        </p:nvSpPr>
        <p:spPr>
          <a:xfrm>
            <a:off x="319223" y="1452260"/>
            <a:ext cx="772993" cy="772993"/>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3" name="Oval 102"/>
          <p:cNvSpPr>
            <a:spLocks noChangeAspect="1"/>
          </p:cNvSpPr>
          <p:nvPr/>
        </p:nvSpPr>
        <p:spPr>
          <a:xfrm>
            <a:off x="371257" y="1886983"/>
            <a:ext cx="610366" cy="610366"/>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4" name="Oval 103"/>
          <p:cNvSpPr>
            <a:spLocks noChangeAspect="1"/>
          </p:cNvSpPr>
          <p:nvPr/>
        </p:nvSpPr>
        <p:spPr>
          <a:xfrm>
            <a:off x="154676" y="1919682"/>
            <a:ext cx="521764" cy="52176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5" name="Oval 104"/>
          <p:cNvSpPr>
            <a:spLocks noChangeAspect="1"/>
          </p:cNvSpPr>
          <p:nvPr/>
        </p:nvSpPr>
        <p:spPr>
          <a:xfrm>
            <a:off x="7302517" y="-61709"/>
            <a:ext cx="910818" cy="750833"/>
          </a:xfrm>
          <a:custGeom>
            <a:avLst/>
            <a:gdLst/>
            <a:ahLst/>
            <a:cxnLst/>
            <a:rect l="l" t="t" r="r" b="b"/>
            <a:pathLst>
              <a:path w="910818" h="750833">
                <a:moveTo>
                  <a:pt x="111441" y="0"/>
                </a:moveTo>
                <a:lnTo>
                  <a:pt x="799378" y="0"/>
                </a:lnTo>
                <a:cubicBezTo>
                  <a:pt x="869408" y="78400"/>
                  <a:pt x="910818" y="182076"/>
                  <a:pt x="910818" y="295424"/>
                </a:cubicBezTo>
                <a:cubicBezTo>
                  <a:pt x="910818" y="546939"/>
                  <a:pt x="706924" y="750833"/>
                  <a:pt x="455409" y="750833"/>
                </a:cubicBezTo>
                <a:cubicBezTo>
                  <a:pt x="203894" y="750833"/>
                  <a:pt x="0" y="546939"/>
                  <a:pt x="0" y="295424"/>
                </a:cubicBezTo>
                <a:cubicBezTo>
                  <a:pt x="0" y="182076"/>
                  <a:pt x="41410" y="78400"/>
                  <a:pt x="111441"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6" name="Oval 105"/>
          <p:cNvSpPr>
            <a:spLocks noChangeAspect="1"/>
          </p:cNvSpPr>
          <p:nvPr/>
        </p:nvSpPr>
        <p:spPr>
          <a:xfrm>
            <a:off x="8718124" y="-61709"/>
            <a:ext cx="473874" cy="613011"/>
          </a:xfrm>
          <a:custGeom>
            <a:avLst/>
            <a:gdLst/>
            <a:ahLst/>
            <a:cxnLst/>
            <a:rect l="l" t="t" r="r" b="b"/>
            <a:pathLst>
              <a:path w="473874" h="613011">
                <a:moveTo>
                  <a:pt x="29684" y="0"/>
                </a:moveTo>
                <a:lnTo>
                  <a:pt x="473874" y="0"/>
                </a:lnTo>
                <a:lnTo>
                  <a:pt x="473874" y="611150"/>
                </a:lnTo>
                <a:cubicBezTo>
                  <a:pt x="467789" y="612887"/>
                  <a:pt x="461614" y="613011"/>
                  <a:pt x="455409" y="613011"/>
                </a:cubicBezTo>
                <a:cubicBezTo>
                  <a:pt x="203894" y="613011"/>
                  <a:pt x="0" y="409117"/>
                  <a:pt x="0" y="157602"/>
                </a:cubicBezTo>
                <a:cubicBezTo>
                  <a:pt x="0" y="101995"/>
                  <a:pt x="9966" y="48716"/>
                  <a:pt x="29684"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7" name="Oval 106"/>
          <p:cNvSpPr>
            <a:spLocks noChangeAspect="1"/>
          </p:cNvSpPr>
          <p:nvPr/>
        </p:nvSpPr>
        <p:spPr>
          <a:xfrm>
            <a:off x="7748238" y="282933"/>
            <a:ext cx="1128521" cy="1128521"/>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8" name="Oval 107"/>
          <p:cNvSpPr>
            <a:spLocks noChangeAspect="1"/>
          </p:cNvSpPr>
          <p:nvPr/>
        </p:nvSpPr>
        <p:spPr>
          <a:xfrm>
            <a:off x="8914718" y="749603"/>
            <a:ext cx="277280" cy="907992"/>
          </a:xfrm>
          <a:custGeom>
            <a:avLst/>
            <a:gdLst/>
            <a:ahLst/>
            <a:cxnLst/>
            <a:rect l="l" t="t" r="r" b="b"/>
            <a:pathLst>
              <a:path w="277280" h="907992">
                <a:moveTo>
                  <a:pt x="277280" y="0"/>
                </a:moveTo>
                <a:lnTo>
                  <a:pt x="277280" y="907992"/>
                </a:lnTo>
                <a:cubicBezTo>
                  <a:pt x="112021" y="824131"/>
                  <a:pt x="0" y="652146"/>
                  <a:pt x="0" y="453996"/>
                </a:cubicBezTo>
                <a:cubicBezTo>
                  <a:pt x="0" y="255847"/>
                  <a:pt x="112021" y="83861"/>
                  <a:pt x="277280" y="0"/>
                </a:cubicBezTo>
                <a:close/>
              </a:path>
            </a:pathLst>
          </a:cu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09" name="Oval 108"/>
          <p:cNvSpPr>
            <a:spLocks noChangeAspect="1"/>
          </p:cNvSpPr>
          <p:nvPr/>
        </p:nvSpPr>
        <p:spPr>
          <a:xfrm>
            <a:off x="7590871" y="728498"/>
            <a:ext cx="969734" cy="969734"/>
          </a:xfrm>
          <a:prstGeom prst="ellipse">
            <a:avLst/>
          </a:prstGeom>
          <a:solidFill>
            <a:schemeClr val="accent3">
              <a:lumMod val="60000"/>
              <a:lumOff val="40000"/>
              <a:alpha val="5000"/>
            </a:schemeClr>
          </a:solidFill>
          <a:ln w="63500" cap="rnd" cmpd="sng" algn="ctr">
            <a:solidFill>
              <a:schemeClr val="accent3">
                <a:lumMod val="60000"/>
                <a:lumOff val="40000"/>
                <a:alpha val="30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0" name="Oval 109"/>
          <p:cNvSpPr>
            <a:spLocks noChangeAspect="1"/>
          </p:cNvSpPr>
          <p:nvPr/>
        </p:nvSpPr>
        <p:spPr>
          <a:xfrm>
            <a:off x="7470041" y="1326476"/>
            <a:ext cx="608190" cy="608190"/>
          </a:xfrm>
          <a:prstGeom prst="ellipse">
            <a:avLst/>
          </a:prstGeom>
          <a:solidFill>
            <a:schemeClr val="accent3">
              <a:lumMod val="60000"/>
              <a:lumOff val="40000"/>
              <a:alpha val="5000"/>
            </a:schemeClr>
          </a:solidFill>
          <a:ln w="12700" cap="rnd" cmpd="sng" algn="ctr">
            <a:solidFill>
              <a:schemeClr val="accent3">
                <a:lumMod val="60000"/>
                <a:lumOff val="40000"/>
                <a:alpha val="30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1" name="Oval 110"/>
          <p:cNvSpPr>
            <a:spLocks noChangeAspect="1"/>
          </p:cNvSpPr>
          <p:nvPr/>
        </p:nvSpPr>
        <p:spPr>
          <a:xfrm>
            <a:off x="7629941" y="5611427"/>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2" name="Oval 111"/>
          <p:cNvSpPr>
            <a:spLocks noChangeAspect="1"/>
          </p:cNvSpPr>
          <p:nvPr/>
        </p:nvSpPr>
        <p:spPr>
          <a:xfrm>
            <a:off x="6972882" y="5242254"/>
            <a:ext cx="738345" cy="7383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3" name="Oval 112"/>
          <p:cNvSpPr>
            <a:spLocks noChangeAspect="1"/>
          </p:cNvSpPr>
          <p:nvPr/>
        </p:nvSpPr>
        <p:spPr>
          <a:xfrm>
            <a:off x="7494454" y="4928166"/>
            <a:ext cx="738345" cy="738345"/>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4" name="Oval 113"/>
          <p:cNvSpPr>
            <a:spLocks noChangeAspect="1"/>
          </p:cNvSpPr>
          <p:nvPr/>
        </p:nvSpPr>
        <p:spPr>
          <a:xfrm>
            <a:off x="8229034" y="5666511"/>
            <a:ext cx="605634" cy="605634"/>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5" name="Oval 114"/>
          <p:cNvSpPr>
            <a:spLocks noChangeAspect="1"/>
          </p:cNvSpPr>
          <p:nvPr/>
        </p:nvSpPr>
        <p:spPr>
          <a:xfrm>
            <a:off x="8078231" y="4097842"/>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6" name="Oval 115"/>
          <p:cNvSpPr>
            <a:spLocks noChangeAspect="1"/>
          </p:cNvSpPr>
          <p:nvPr/>
        </p:nvSpPr>
        <p:spPr>
          <a:xfrm>
            <a:off x="8411816" y="5057878"/>
            <a:ext cx="553549" cy="553549"/>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117" name="Oval 116"/>
          <p:cNvSpPr>
            <a:spLocks noChangeAspect="1"/>
          </p:cNvSpPr>
          <p:nvPr/>
        </p:nvSpPr>
        <p:spPr>
          <a:xfrm>
            <a:off x="8688590" y="4790335"/>
            <a:ext cx="503408" cy="553550"/>
          </a:xfrm>
          <a:custGeom>
            <a:avLst/>
            <a:gdLst/>
            <a:ahLst/>
            <a:cxnLst/>
            <a:rect l="l" t="t" r="r" b="b"/>
            <a:pathLst>
              <a:path w="503408" h="553550">
                <a:moveTo>
                  <a:pt x="276775" y="0"/>
                </a:moveTo>
                <a:cubicBezTo>
                  <a:pt x="370698" y="0"/>
                  <a:pt x="453694" y="46784"/>
                  <a:pt x="503408" y="118545"/>
                </a:cubicBezTo>
                <a:lnTo>
                  <a:pt x="503408" y="435005"/>
                </a:lnTo>
                <a:cubicBezTo>
                  <a:pt x="453694" y="506767"/>
                  <a:pt x="370698" y="553550"/>
                  <a:pt x="276775" y="553550"/>
                </a:cubicBezTo>
                <a:cubicBezTo>
                  <a:pt x="123916" y="553550"/>
                  <a:pt x="0" y="429634"/>
                  <a:pt x="0" y="276775"/>
                </a:cubicBezTo>
                <a:cubicBezTo>
                  <a:pt x="0" y="123916"/>
                  <a:pt x="123916" y="0"/>
                  <a:pt x="276775" y="0"/>
                </a:cubicBezTo>
                <a:close/>
              </a:path>
            </a:pathLst>
          </a:cu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tint val="75000"/>
                  </a:schemeClr>
                </a:solidFill>
              </a:defRPr>
            </a:lvl1pPr>
          </a:lstStyle>
          <a:p>
            <a:fld id="{CC9CBF3D-A531-45AB-93BB-B4B06133C07C}" type="datetimeFigureOut">
              <a:rPr lang="ru-RU" smtClean="0"/>
              <a:t>24.02.2015</a:t>
            </a:fld>
            <a:endParaRPr lang="ru-RU"/>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tint val="75000"/>
                  </a:schemeClr>
                </a:solidFill>
              </a:defRPr>
            </a:lvl1pPr>
          </a:lstStyle>
          <a:p>
            <a:fld id="{BFA98B62-E5A2-4C4E-9757-A8FCEC6DD6D8}" type="slidenum">
              <a:rPr lang="ru-RU" smtClean="0"/>
              <a:t>‹#›</a:t>
            </a:fld>
            <a:endParaRPr lang="ru-RU"/>
          </a:p>
        </p:txBody>
      </p:sp>
      <p:sp>
        <p:nvSpPr>
          <p:cNvPr id="55" name="Oval 54"/>
          <p:cNvSpPr>
            <a:spLocks noChangeAspect="1"/>
          </p:cNvSpPr>
          <p:nvPr/>
        </p:nvSpPr>
        <p:spPr>
          <a:xfrm>
            <a:off x="1583172" y="5454223"/>
            <a:ext cx="1909234" cy="1468668"/>
          </a:xfrm>
          <a:custGeom>
            <a:avLst/>
            <a:gdLst/>
            <a:ahLst/>
            <a:cxnLst/>
            <a:rect l="l" t="t" r="r" b="b"/>
            <a:pathLst>
              <a:path w="1909234" h="1468668">
                <a:moveTo>
                  <a:pt x="954617" y="0"/>
                </a:moveTo>
                <a:cubicBezTo>
                  <a:pt x="1481837" y="0"/>
                  <a:pt x="1909234" y="427397"/>
                  <a:pt x="1909234" y="954617"/>
                </a:cubicBezTo>
                <a:cubicBezTo>
                  <a:pt x="1909234" y="1144075"/>
                  <a:pt x="1854043" y="1320642"/>
                  <a:pt x="1758159" y="1468668"/>
                </a:cubicBezTo>
                <a:lnTo>
                  <a:pt x="151075" y="1468668"/>
                </a:lnTo>
                <a:cubicBezTo>
                  <a:pt x="55192" y="1320642"/>
                  <a:pt x="0" y="1144075"/>
                  <a:pt x="0" y="954617"/>
                </a:cubicBezTo>
                <a:cubicBezTo>
                  <a:pt x="0" y="427397"/>
                  <a:pt x="427397" y="0"/>
                  <a:pt x="954617"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57" name="Oval 56"/>
          <p:cNvSpPr>
            <a:spLocks noChangeAspect="1"/>
          </p:cNvSpPr>
          <p:nvPr/>
        </p:nvSpPr>
        <p:spPr>
          <a:xfrm>
            <a:off x="8570944" y="3382942"/>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8" name="Oval 57"/>
          <p:cNvSpPr>
            <a:spLocks noChangeAspect="1"/>
          </p:cNvSpPr>
          <p:nvPr/>
        </p:nvSpPr>
        <p:spPr>
          <a:xfrm>
            <a:off x="8398204" y="35360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59" name="Oval 58"/>
          <p:cNvSpPr>
            <a:spLocks noChangeAspect="1"/>
          </p:cNvSpPr>
          <p:nvPr/>
        </p:nvSpPr>
        <p:spPr>
          <a:xfrm>
            <a:off x="8608408" y="3688497"/>
            <a:ext cx="306310" cy="306310"/>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0" name="Oval 59"/>
          <p:cNvSpPr>
            <a:spLocks noChangeAspect="1"/>
          </p:cNvSpPr>
          <p:nvPr/>
        </p:nvSpPr>
        <p:spPr>
          <a:xfrm>
            <a:off x="154676" y="2698928"/>
            <a:ext cx="467627" cy="467627"/>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1" name="Oval 60"/>
          <p:cNvSpPr>
            <a:spLocks noChangeAspect="1"/>
          </p:cNvSpPr>
          <p:nvPr/>
        </p:nvSpPr>
        <p:spPr>
          <a:xfrm>
            <a:off x="474208" y="3166555"/>
            <a:ext cx="458770" cy="458770"/>
          </a:xfrm>
          <a:prstGeom prst="ellipse">
            <a:avLst/>
          </a:prstGeom>
          <a:solidFill>
            <a:schemeClr val="accent3">
              <a:lumMod val="60000"/>
              <a:lumOff val="40000"/>
              <a:alpha val="5000"/>
            </a:schemeClr>
          </a:solidFill>
          <a:ln w="12700" cap="rnd" cmpd="sng" algn="ctr">
            <a:solidFill>
              <a:schemeClr val="accent3">
                <a:lumMod val="60000"/>
                <a:lumOff val="40000"/>
                <a:alpha val="15000"/>
              </a:schemeClr>
            </a:solidFill>
            <a:prstDash val="solid"/>
            <a:round/>
            <a:headEnd type="none" w="med" len="med"/>
            <a:tailEnd type="none" w="med" len="med"/>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2" name="Oval 61"/>
          <p:cNvSpPr>
            <a:spLocks noChangeAspect="1"/>
          </p:cNvSpPr>
          <p:nvPr/>
        </p:nvSpPr>
        <p:spPr>
          <a:xfrm>
            <a:off x="270258" y="3382942"/>
            <a:ext cx="352045" cy="352045"/>
          </a:xfrm>
          <a:prstGeom prst="ellipse">
            <a:avLst/>
          </a:prstGeom>
          <a:solidFill>
            <a:schemeClr val="accent3">
              <a:lumMod val="60000"/>
              <a:lumOff val="40000"/>
              <a:alpha val="5000"/>
            </a:schemeClr>
          </a:solidFill>
          <a:ln w="63500" cap="rnd" cmpd="sng" algn="ctr">
            <a:solidFill>
              <a:schemeClr val="accent3">
                <a:lumMod val="60000"/>
                <a:lumOff val="40000"/>
                <a:alpha val="15000"/>
              </a:schemeClr>
            </a:solidFill>
            <a:prstDash val="solid"/>
            <a:round/>
            <a:headEnd type="none" w="med" len="med"/>
            <a:tailEnd type="none" w="med" len="med"/>
          </a:ln>
          <a:effectLst>
            <a:softEdge rad="63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3" name="Oval 62"/>
          <p:cNvSpPr>
            <a:spLocks noChangeAspect="1"/>
          </p:cNvSpPr>
          <p:nvPr/>
        </p:nvSpPr>
        <p:spPr>
          <a:xfrm>
            <a:off x="-86601" y="2581479"/>
            <a:ext cx="1360441" cy="1909234"/>
          </a:xfrm>
          <a:custGeom>
            <a:avLst/>
            <a:gdLst/>
            <a:ahLst/>
            <a:cxnLst/>
            <a:rect l="l" t="t" r="r" b="b"/>
            <a:pathLst>
              <a:path w="1360441" h="1909234">
                <a:moveTo>
                  <a:pt x="405824" y="0"/>
                </a:moveTo>
                <a:cubicBezTo>
                  <a:pt x="933044" y="0"/>
                  <a:pt x="1360441" y="427397"/>
                  <a:pt x="1360441" y="954617"/>
                </a:cubicBezTo>
                <a:cubicBezTo>
                  <a:pt x="1360441" y="1481837"/>
                  <a:pt x="933044" y="1909234"/>
                  <a:pt x="405824" y="1909234"/>
                </a:cubicBezTo>
                <a:cubicBezTo>
                  <a:pt x="260527" y="1909234"/>
                  <a:pt x="122812" y="1876773"/>
                  <a:pt x="0" y="1817719"/>
                </a:cubicBezTo>
                <a:lnTo>
                  <a:pt x="0" y="91515"/>
                </a:lnTo>
                <a:cubicBezTo>
                  <a:pt x="122812" y="32461"/>
                  <a:pt x="260527" y="0"/>
                  <a:pt x="405824" y="0"/>
                </a:cubicBezTo>
                <a:close/>
              </a:path>
            </a:pathLst>
          </a:custGeom>
          <a:solidFill>
            <a:schemeClr val="tx2">
              <a:lumMod val="75000"/>
              <a:alpha val="8000"/>
            </a:schemeClr>
          </a:solidFill>
          <a:ln w="330200" cap="rnd" cmpd="sng" algn="ctr">
            <a:solidFill>
              <a:schemeClr val="accent3">
                <a:lumMod val="60000"/>
                <a:lumOff val="40000"/>
                <a:alpha val="0"/>
              </a:schemeClr>
            </a:solidFill>
            <a:prstDash val="solid"/>
            <a:round/>
            <a:headEnd type="none" w="med" len="med"/>
            <a:tailEnd type="none" w="med" len="med"/>
          </a:ln>
          <a:effectLst>
            <a:softEdge rad="3175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ln w="317500">
                <a:solidFill>
                  <a:schemeClr val="tx1"/>
                </a:solidFill>
              </a:ln>
            </a:endParaRPr>
          </a:p>
        </p:txBody>
      </p:sp>
      <p:sp>
        <p:nvSpPr>
          <p:cNvPr id="64" name="Oval 63"/>
          <p:cNvSpPr>
            <a:spLocks noChangeAspect="1"/>
          </p:cNvSpPr>
          <p:nvPr/>
        </p:nvSpPr>
        <p:spPr>
          <a:xfrm>
            <a:off x="6173123" y="2395416"/>
            <a:ext cx="1218253" cy="1218253"/>
          </a:xfrm>
          <a:prstGeom prst="ellipse">
            <a:avLst/>
          </a:prstGeom>
          <a:solidFill>
            <a:schemeClr val="tx2">
              <a:lumMod val="75000"/>
              <a:alpha val="10000"/>
            </a:schemeClr>
          </a:solidFill>
          <a:ln w="177800" cap="rnd" cmpd="sng" algn="ctr">
            <a:solidFill>
              <a:schemeClr val="tx2">
                <a:lumMod val="60000"/>
                <a:lumOff val="40000"/>
                <a:alpha val="0"/>
              </a:schemeClr>
            </a:solidFill>
            <a:prstDash val="solid"/>
            <a:round/>
            <a:headEnd type="none" w="med" len="med"/>
            <a:tailEnd type="none" w="med" len="med"/>
          </a:ln>
          <a:effectLst>
            <a:softEdge rad="152400"/>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457200" rtl="0" eaLnBrk="1" latinLnBrk="0" hangingPunct="1">
        <a:spcBef>
          <a:spcPct val="0"/>
        </a:spcBef>
        <a:buNone/>
        <a:defRPr sz="3200" kern="1200">
          <a:solidFill>
            <a:schemeClr val="tx1"/>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2"/>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tx2"/>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tx2"/>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tx2"/>
        </a:buClr>
        <a:buFont typeface="Wingdings 2" charset="2"/>
        <a:buChar char=""/>
        <a:defRPr sz="12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743C110D-ADC2-4151-9243-F7B9ECA03645}"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2835778062"/>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743C110D-ADC2-4151-9243-F7B9ECA03645}"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62484709"/>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743C110D-ADC2-4151-9243-F7B9ECA03645}"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3608266356"/>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2053" name="Текст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latin typeface="Arial" charset="0"/>
              </a:defRPr>
            </a:lvl1pPr>
          </a:lstStyle>
          <a:p>
            <a:pPr fontAlgn="base">
              <a:spcBef>
                <a:spcPct val="0"/>
              </a:spcBef>
              <a:spcAft>
                <a:spcPct val="0"/>
              </a:spcAft>
              <a:defRPr/>
            </a:pPr>
            <a:endParaRPr lang="ru-RU">
              <a:solidFill>
                <a:srgbClr val="F0A22E">
                  <a:shade val="75000"/>
                </a:srgbClr>
              </a:solidFill>
            </a:endParaRPr>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latin typeface="Arial" charset="0"/>
              </a:defRPr>
            </a:lvl1pPr>
          </a:lstStyle>
          <a:p>
            <a:pPr fontAlgn="base">
              <a:spcBef>
                <a:spcPct val="0"/>
              </a:spcBef>
              <a:spcAft>
                <a:spcPct val="0"/>
              </a:spcAft>
              <a:defRPr/>
            </a:pPr>
            <a:endParaRPr lang="ru-RU">
              <a:solidFill>
                <a:srgbClr val="F0A22E">
                  <a:shade val="75000"/>
                </a:srgbClr>
              </a:solidFill>
            </a:endParaRPr>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smtClean="0">
                <a:solidFill>
                  <a:schemeClr val="accent1">
                    <a:shade val="75000"/>
                  </a:schemeClr>
                </a:solidFill>
                <a:latin typeface="Arial" charset="0"/>
              </a:defRPr>
            </a:lvl1pPr>
          </a:lstStyle>
          <a:p>
            <a:pPr fontAlgn="base">
              <a:spcBef>
                <a:spcPct val="0"/>
              </a:spcBef>
              <a:spcAft>
                <a:spcPct val="0"/>
              </a:spcAft>
              <a:defRPr/>
            </a:pPr>
            <a:fld id="{EB00D24F-1CAE-4352-8579-8B70D04E3378}" type="slidenum">
              <a:rPr lang="ru-RU">
                <a:solidFill>
                  <a:srgbClr val="F0A22E">
                    <a:shade val="75000"/>
                  </a:srgbClr>
                </a:solidFill>
              </a:rPr>
              <a:pPr fontAlgn="base">
                <a:spcBef>
                  <a:spcPct val="0"/>
                </a:spcBef>
                <a:spcAft>
                  <a:spcPct val="0"/>
                </a:spcAft>
                <a:defRPr/>
              </a:pPr>
              <a:t>‹#›</a:t>
            </a:fld>
            <a:endParaRPr lang="ru-RU" dirty="0">
              <a:solidFill>
                <a:srgbClr val="F0A22E">
                  <a:shade val="75000"/>
                </a:srgbClr>
              </a:solidFill>
            </a:endParaRPr>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lang="ru-RU" smtClean="0"/>
              <a:t>Образец заголовка</a:t>
            </a:r>
            <a:endParaRPr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base">
              <a:spcBef>
                <a:spcPct val="0"/>
              </a:spcBef>
              <a:spcAft>
                <a:spcPct val="0"/>
              </a:spcAft>
              <a:defRPr/>
            </a:pPr>
            <a:endParaRPr lang="en-US">
              <a:solidFill>
                <a:prstClr val="black"/>
              </a:solidFill>
              <a:latin typeface="Arial" charset="0"/>
            </a:endParaRPr>
          </a:p>
        </p:txBody>
      </p:sp>
    </p:spTree>
    <p:extLst>
      <p:ext uri="{BB962C8B-B14F-4D97-AF65-F5344CB8AC3E}">
        <p14:creationId xmlns:p14="http://schemas.microsoft.com/office/powerpoint/2010/main" val="3751817799"/>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fontAlgn="base">
        <a:spcBef>
          <a:spcPct val="0"/>
        </a:spcBef>
        <a:spcAft>
          <a:spcPct val="0"/>
        </a:spcAft>
        <a:defRPr sz="3600">
          <a:solidFill>
            <a:schemeClr val="tx2"/>
          </a:solidFill>
          <a:latin typeface="Franklin Gothic Medium" pitchFamily="34" charset="0"/>
        </a:defRPr>
      </a:lvl2pPr>
      <a:lvl3pPr algn="l" rtl="0" fontAlgn="base">
        <a:spcBef>
          <a:spcPct val="0"/>
        </a:spcBef>
        <a:spcAft>
          <a:spcPct val="0"/>
        </a:spcAft>
        <a:defRPr sz="3600">
          <a:solidFill>
            <a:schemeClr val="tx2"/>
          </a:solidFill>
          <a:latin typeface="Franklin Gothic Medium" pitchFamily="34" charset="0"/>
        </a:defRPr>
      </a:lvl3pPr>
      <a:lvl4pPr algn="l" rtl="0" fontAlgn="base">
        <a:spcBef>
          <a:spcPct val="0"/>
        </a:spcBef>
        <a:spcAft>
          <a:spcPct val="0"/>
        </a:spcAft>
        <a:defRPr sz="3600">
          <a:solidFill>
            <a:schemeClr val="tx2"/>
          </a:solidFill>
          <a:latin typeface="Franklin Gothic Medium" pitchFamily="34" charset="0"/>
        </a:defRPr>
      </a:lvl4pPr>
      <a:lvl5pPr algn="l" rtl="0" fontAlgn="base">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fontAlgn="base">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fontAlgn="base">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fontAlgn="base">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fontAlgn="base">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60E0C9B1-0C00-45F0-95C7-53B7E9DE646D}"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349971733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60E0C9B1-0C00-45F0-95C7-53B7E9DE646D}"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13715879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60E0C9B1-0C00-45F0-95C7-53B7E9DE646D}"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2584323673"/>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60E0C9B1-0C00-45F0-95C7-53B7E9DE646D}"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3069309795"/>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60E0C9B1-0C00-45F0-95C7-53B7E9DE646D}"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1288976215"/>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60E0C9B1-0C00-45F0-95C7-53B7E9DE646D}"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834395486"/>
      </p:ext>
    </p:extLst>
  </p:cSld>
  <p:clrMap bg1="lt1" tx1="dk1" bg2="lt2" tx2="dk2" accent1="accent1" accent2="accent2" accent3="accent3" accent4="accent4" accent5="accent5" accent6="accent6" hlink="hlink" folHlink="folHlink"/>
  <p:sldLayoutIdLst>
    <p:sldLayoutId id="2147483771" r:id="rId1"/>
    <p:sldLayoutId id="2147483772" r:id="rId2"/>
    <p:sldLayoutId id="2147483773" r:id="rId3"/>
    <p:sldLayoutId id="2147483774" r:id="rId4"/>
    <p:sldLayoutId id="2147483775" r:id="rId5"/>
    <p:sldLayoutId id="2147483776" r:id="rId6"/>
    <p:sldLayoutId id="2147483777" r:id="rId7"/>
    <p:sldLayoutId id="2147483778" r:id="rId8"/>
    <p:sldLayoutId id="2147483779" r:id="rId9"/>
    <p:sldLayoutId id="2147483780" r:id="rId10"/>
    <p:sldLayoutId id="214748378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60E0C9B1-0C00-45F0-95C7-53B7E9DE646D}" type="slidenum">
              <a:rPr lang="ru-RU">
                <a:solidFill>
                  <a:srgbClr val="000000"/>
                </a:solidFill>
              </a:rPr>
              <a:pPr fontAlgn="base">
                <a:spcBef>
                  <a:spcPct val="0"/>
                </a:spcBef>
                <a:spcAft>
                  <a:spcPct val="0"/>
                </a:spcAft>
                <a:defRPr/>
              </a:pPr>
              <a:t>‹#›</a:t>
            </a:fld>
            <a:endParaRPr lang="ru-RU" dirty="0">
              <a:solidFill>
                <a:srgbClr val="000000"/>
              </a:solidFill>
            </a:endParaRPr>
          </a:p>
        </p:txBody>
      </p:sp>
    </p:spTree>
    <p:extLst>
      <p:ext uri="{BB962C8B-B14F-4D97-AF65-F5344CB8AC3E}">
        <p14:creationId xmlns:p14="http://schemas.microsoft.com/office/powerpoint/2010/main" val="2807414010"/>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30.xml"/><Relationship Id="rId5" Type="http://schemas.openxmlformats.org/officeDocument/2006/relationships/image" Target="../media/image10.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0.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41.xml"/><Relationship Id="rId6" Type="http://schemas.openxmlformats.org/officeDocument/2006/relationships/image" Target="../media/image12.jpe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2.xml"/><Relationship Id="rId6" Type="http://schemas.openxmlformats.org/officeDocument/2006/relationships/image" Target="../media/image14.png"/><Relationship Id="rId5" Type="http://schemas.openxmlformats.org/officeDocument/2006/relationships/image" Target="../media/image18.jpe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74.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85.xml"/><Relationship Id="rId6" Type="http://schemas.openxmlformats.org/officeDocument/2006/relationships/image" Target="../media/image27.jpeg"/><Relationship Id="rId5" Type="http://schemas.openxmlformats.org/officeDocument/2006/relationships/hyperlink" Target="http://download.akniga.ru/Pics/11/P12_1132.jpg" TargetMode="Externa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96.xml"/><Relationship Id="rId5" Type="http://schemas.openxmlformats.org/officeDocument/2006/relationships/image" Target="../media/image30.jpeg"/><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07.xml"/><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18.xml"/><Relationship Id="rId5" Type="http://schemas.openxmlformats.org/officeDocument/2006/relationships/image" Target="../media/image34.jpe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29.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907704" y="764704"/>
            <a:ext cx="6120680" cy="769441"/>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4400" b="0" i="0" u="none" strike="noStrike" kern="0" cap="none" spc="0" normalizeH="0" baseline="0" noProof="0" dirty="0" err="1" smtClean="0">
                <a:ln>
                  <a:noFill/>
                </a:ln>
                <a:solidFill>
                  <a:prstClr val="black"/>
                </a:solidFill>
                <a:effectLst/>
                <a:uLnTx/>
                <a:uFillTx/>
                <a:latin typeface="Calibri"/>
                <a:ea typeface="+mj-ea"/>
                <a:cs typeface="+mj-cs"/>
              </a:rPr>
              <a:t>Эшреш</a:t>
            </a:r>
            <a:r>
              <a:rPr kumimoji="0" lang="ru-RU" sz="4400" b="0" i="0" u="none" strike="noStrike" kern="0" cap="none" spc="0" normalizeH="0" baseline="0" noProof="0" dirty="0" smtClean="0">
                <a:ln>
                  <a:noFill/>
                </a:ln>
                <a:solidFill>
                  <a:prstClr val="black"/>
                </a:solidFill>
                <a:effectLst/>
                <a:uLnTx/>
                <a:uFillTx/>
                <a:latin typeface="Calibri"/>
                <a:ea typeface="+mj-ea"/>
                <a:cs typeface="+mj-cs"/>
              </a:rPr>
              <a:t> </a:t>
            </a:r>
            <a:r>
              <a:rPr kumimoji="0" lang="ru-RU" sz="4400" b="0" i="0" u="none" strike="noStrike" kern="0" cap="none" spc="0" normalizeH="0" baseline="0" noProof="0" dirty="0" err="1" smtClean="0">
                <a:ln>
                  <a:noFill/>
                </a:ln>
                <a:solidFill>
                  <a:prstClr val="black"/>
                </a:solidFill>
                <a:effectLst/>
                <a:uLnTx/>
                <a:uFillTx/>
                <a:latin typeface="Calibri"/>
                <a:ea typeface="+mj-ea"/>
                <a:cs typeface="+mj-cs"/>
              </a:rPr>
              <a:t>Шемьи</a:t>
            </a:r>
            <a:r>
              <a:rPr kumimoji="0" lang="ru-RU" sz="4400" b="0" i="0" u="none" strike="noStrike" kern="0" cap="none" spc="0" normalizeH="0" baseline="0" noProof="0" dirty="0" smtClean="0">
                <a:ln>
                  <a:noFill/>
                </a:ln>
                <a:solidFill>
                  <a:prstClr val="black"/>
                </a:solidFill>
                <a:effectLst/>
                <a:uLnTx/>
                <a:uFillTx/>
                <a:latin typeface="Calibri"/>
                <a:ea typeface="+mj-ea"/>
                <a:cs typeface="+mj-cs"/>
              </a:rPr>
              <a:t> – Заде </a:t>
            </a:r>
            <a:endParaRPr kumimoji="0" lang="ru-RU" sz="1800" b="0" i="0" u="none" strike="noStrike" kern="0" cap="none" spc="0" normalizeH="0" baseline="0" noProof="0" dirty="0" smtClean="0">
              <a:ln>
                <a:noFill/>
              </a:ln>
              <a:solidFill>
                <a:sysClr val="windowText" lastClr="000000"/>
              </a:solidFill>
              <a:effectLst/>
              <a:uLnTx/>
              <a:uFillTx/>
            </a:endParaRPr>
          </a:p>
        </p:txBody>
      </p:sp>
      <p:sp>
        <p:nvSpPr>
          <p:cNvPr id="5" name="Прямоугольник 4"/>
          <p:cNvSpPr/>
          <p:nvPr/>
        </p:nvSpPr>
        <p:spPr>
          <a:xfrm>
            <a:off x="2339752" y="2564904"/>
            <a:ext cx="4204997" cy="1766637"/>
          </a:xfrm>
          <a:prstGeom prst="rect">
            <a:avLst/>
          </a:prstGeom>
        </p:spPr>
        <p:txBody>
          <a:bodyPr wrap="none">
            <a:spAutoFit/>
          </a:bodyPr>
          <a:lstStyle/>
          <a:p>
            <a:pPr lvl="0" algn="ctr">
              <a:spcBef>
                <a:spcPct val="20000"/>
              </a:spcBef>
            </a:pPr>
            <a:r>
              <a:rPr lang="ru-RU" sz="3200" dirty="0" err="1" smtClean="0">
                <a:solidFill>
                  <a:prstClr val="black"/>
                </a:solidFill>
                <a:latin typeface="Calibri"/>
              </a:rPr>
              <a:t>Омюр</a:t>
            </a:r>
            <a:r>
              <a:rPr lang="ru-RU" sz="3200" dirty="0" smtClean="0">
                <a:solidFill>
                  <a:prstClr val="black"/>
                </a:solidFill>
                <a:latin typeface="Calibri"/>
              </a:rPr>
              <a:t> </a:t>
            </a:r>
            <a:r>
              <a:rPr lang="ru-RU" sz="3200" dirty="0" err="1" smtClean="0">
                <a:solidFill>
                  <a:prstClr val="black"/>
                </a:solidFill>
                <a:latin typeface="Calibri"/>
              </a:rPr>
              <a:t>ве</a:t>
            </a:r>
            <a:r>
              <a:rPr lang="ru-RU" sz="3200" dirty="0" smtClean="0">
                <a:solidFill>
                  <a:prstClr val="black"/>
                </a:solidFill>
                <a:latin typeface="Calibri"/>
              </a:rPr>
              <a:t> </a:t>
            </a:r>
            <a:r>
              <a:rPr lang="ru-RU" sz="3200" dirty="0" err="1" smtClean="0">
                <a:solidFill>
                  <a:prstClr val="black"/>
                </a:solidFill>
                <a:latin typeface="Calibri"/>
              </a:rPr>
              <a:t>иджадий</a:t>
            </a:r>
            <a:r>
              <a:rPr lang="ru-RU" sz="3200" dirty="0" smtClean="0">
                <a:solidFill>
                  <a:prstClr val="black"/>
                </a:solidFill>
                <a:latin typeface="Calibri"/>
              </a:rPr>
              <a:t> </a:t>
            </a:r>
            <a:r>
              <a:rPr lang="ru-RU" sz="3200" dirty="0" err="1" smtClean="0">
                <a:solidFill>
                  <a:prstClr val="black"/>
                </a:solidFill>
                <a:latin typeface="Calibri"/>
              </a:rPr>
              <a:t>ёлу</a:t>
            </a:r>
            <a:r>
              <a:rPr lang="ru-RU" sz="3200" dirty="0" smtClean="0">
                <a:solidFill>
                  <a:prstClr val="black"/>
                </a:solidFill>
                <a:latin typeface="Calibri"/>
              </a:rPr>
              <a:t>.</a:t>
            </a:r>
          </a:p>
          <a:p>
            <a:pPr lvl="0" algn="ctr">
              <a:spcBef>
                <a:spcPct val="20000"/>
              </a:spcBef>
            </a:pPr>
            <a:r>
              <a:rPr lang="ru-RU" sz="3200" dirty="0" smtClean="0">
                <a:solidFill>
                  <a:prstClr val="black"/>
                </a:solidFill>
                <a:latin typeface="Calibri"/>
              </a:rPr>
              <a:t>« </a:t>
            </a:r>
            <a:r>
              <a:rPr lang="ru-RU" sz="3200" dirty="0" err="1">
                <a:solidFill>
                  <a:prstClr val="black"/>
                </a:solidFill>
                <a:latin typeface="Calibri"/>
              </a:rPr>
              <a:t>Бабамнынъ</a:t>
            </a:r>
            <a:r>
              <a:rPr lang="ru-RU" sz="3200" dirty="0">
                <a:solidFill>
                  <a:prstClr val="black"/>
                </a:solidFill>
                <a:latin typeface="Calibri"/>
              </a:rPr>
              <a:t> </a:t>
            </a:r>
            <a:r>
              <a:rPr lang="ru-RU" sz="3200" dirty="0" err="1">
                <a:solidFill>
                  <a:prstClr val="black"/>
                </a:solidFill>
                <a:latin typeface="Calibri"/>
              </a:rPr>
              <a:t>васиети</a:t>
            </a:r>
            <a:r>
              <a:rPr lang="ru-RU" sz="3200" dirty="0" smtClean="0">
                <a:solidFill>
                  <a:prstClr val="black"/>
                </a:solidFill>
                <a:latin typeface="Calibri"/>
              </a:rPr>
              <a:t>»</a:t>
            </a:r>
          </a:p>
          <a:p>
            <a:pPr lvl="0" algn="ctr">
              <a:spcBef>
                <a:spcPct val="20000"/>
              </a:spcBef>
            </a:pPr>
            <a:endParaRPr lang="ru-RU" sz="3200" dirty="0">
              <a:solidFill>
                <a:prstClr val="black"/>
              </a:solidFill>
              <a:latin typeface="Calibri"/>
            </a:endParaRPr>
          </a:p>
        </p:txBody>
      </p:sp>
    </p:spTree>
    <p:extLst>
      <p:ext uri="{BB962C8B-B14F-4D97-AF65-F5344CB8AC3E}">
        <p14:creationId xmlns:p14="http://schemas.microsoft.com/office/powerpoint/2010/main" val="1149951703"/>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079" name="Picture 7" descr="getImage?photoId=157859479374&amp;photoType=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484313"/>
            <a:ext cx="6096000"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9" descr="small_35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1484313"/>
            <a:ext cx="5832475" cy="361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8" descr="1200220358_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4213" y="1004495"/>
            <a:ext cx="5976937" cy="448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ChangeArrowheads="1"/>
          </p:cNvSpPr>
          <p:nvPr/>
        </p:nvSpPr>
        <p:spPr bwMode="auto">
          <a:xfrm>
            <a:off x="4356100" y="744538"/>
            <a:ext cx="43561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Эшреф Шемьи-заде 1908 сенеси июньнинъ 2-де Евпатория шеэринде халкъ оджасы къорантасында догъды.</a:t>
            </a:r>
          </a:p>
        </p:txBody>
      </p:sp>
      <p:sp>
        <p:nvSpPr>
          <p:cNvPr id="3077" name="Rectangle 5"/>
          <p:cNvSpPr>
            <a:spLocks noChangeArrowheads="1"/>
          </p:cNvSpPr>
          <p:nvPr/>
        </p:nvSpPr>
        <p:spPr bwMode="auto">
          <a:xfrm>
            <a:off x="468313" y="5589588"/>
            <a:ext cx="61928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smtClean="0">
                <a:solidFill>
                  <a:srgbClr val="000000"/>
                </a:solidFill>
              </a:rPr>
              <a:t>1927 сенеден башлап «Козь айдын» журналынынъ месуль кятиби, сонъра муаррири олып чалышты. </a:t>
            </a:r>
          </a:p>
        </p:txBody>
      </p:sp>
      <p:sp>
        <p:nvSpPr>
          <p:cNvPr id="3082" name="Rectangle 10"/>
          <p:cNvSpPr>
            <a:spLocks noChangeArrowheads="1"/>
          </p:cNvSpPr>
          <p:nvPr/>
        </p:nvSpPr>
        <p:spPr bwMode="auto">
          <a:xfrm>
            <a:off x="2484438" y="4941888"/>
            <a:ext cx="5616575"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smtClean="0">
                <a:solidFill>
                  <a:srgbClr val="000000"/>
                </a:solidFill>
              </a:rPr>
              <a:t>Догъгъан шеэринде мектепни битирген сонъ, область партия мектебинде окъуды. </a:t>
            </a:r>
            <a:br>
              <a:rPr lang="ru-RU" smtClean="0">
                <a:solidFill>
                  <a:srgbClr val="000000"/>
                </a:solidFill>
              </a:rPr>
            </a:br>
            <a:endParaRPr lang="ru-RU" smtClean="0">
              <a:solidFill>
                <a:srgbClr val="000000"/>
              </a:solidFill>
            </a:endParaRPr>
          </a:p>
        </p:txBody>
      </p:sp>
    </p:spTree>
    <p:extLst>
      <p:ext uri="{BB962C8B-B14F-4D97-AF65-F5344CB8AC3E}">
        <p14:creationId xmlns:p14="http://schemas.microsoft.com/office/powerpoint/2010/main" val="9141071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3081"/>
                                        </p:tgtEl>
                                        <p:attrNameLst>
                                          <p:attrName>style.visibility</p:attrName>
                                        </p:attrNameLst>
                                      </p:cBhvr>
                                      <p:to>
                                        <p:strVal val="visible"/>
                                      </p:to>
                                    </p:set>
                                    <p:animEffect transition="in" filter="fade">
                                      <p:cBhvr>
                                        <p:cTn id="7" dur="2000"/>
                                        <p:tgtEl>
                                          <p:spTgt spid="3081"/>
                                        </p:tgtEl>
                                      </p:cBhvr>
                                    </p:animEffect>
                                  </p:childTnLst>
                                </p:cTn>
                              </p:par>
                            </p:childTnLst>
                          </p:cTn>
                        </p:par>
                        <p:par>
                          <p:cTn id="8" fill="hold" nodeType="afterGroup">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3076"/>
                                        </p:tgtEl>
                                        <p:attrNameLst>
                                          <p:attrName>style.visibility</p:attrName>
                                        </p:attrNameLst>
                                      </p:cBhvr>
                                      <p:to>
                                        <p:strVal val="visible"/>
                                      </p:to>
                                    </p:set>
                                    <p:animEffect transition="in" filter="fade">
                                      <p:cBhvr>
                                        <p:cTn id="11" dur="2000"/>
                                        <p:tgtEl>
                                          <p:spTgt spid="3076"/>
                                        </p:tgtEl>
                                      </p:cBhvr>
                                    </p:animEffect>
                                    <p:anim calcmode="lin" valueType="num">
                                      <p:cBhvr>
                                        <p:cTn id="12" dur="2000" fill="hold"/>
                                        <p:tgtEl>
                                          <p:spTgt spid="3076"/>
                                        </p:tgtEl>
                                        <p:attrNameLst>
                                          <p:attrName>ppt_x</p:attrName>
                                        </p:attrNameLst>
                                      </p:cBhvr>
                                      <p:tavLst>
                                        <p:tav tm="0">
                                          <p:val>
                                            <p:strVal val="#ppt_x"/>
                                          </p:val>
                                        </p:tav>
                                        <p:tav tm="100000">
                                          <p:val>
                                            <p:strVal val="#ppt_x"/>
                                          </p:val>
                                        </p:tav>
                                      </p:tavLst>
                                    </p:anim>
                                    <p:anim calcmode="lin" valueType="num">
                                      <p:cBhvr>
                                        <p:cTn id="13" dur="2000" fill="hold"/>
                                        <p:tgtEl>
                                          <p:spTgt spid="3076"/>
                                        </p:tgtEl>
                                        <p:attrNameLst>
                                          <p:attrName>ppt_y</p:attrName>
                                        </p:attrNameLst>
                                      </p:cBhvr>
                                      <p:tavLst>
                                        <p:tav tm="0">
                                          <p:val>
                                            <p:strVal val="#ppt_y+.1"/>
                                          </p:val>
                                        </p:tav>
                                        <p:tav tm="100000">
                                          <p:val>
                                            <p:strVal val="#ppt_y"/>
                                          </p:val>
                                        </p:tav>
                                      </p:tavLst>
                                    </p:anim>
                                  </p:childTnLst>
                                </p:cTn>
                              </p:par>
                            </p:childTnLst>
                          </p:cTn>
                        </p:par>
                        <p:par>
                          <p:cTn id="14" fill="hold" nodeType="afterGroup">
                            <p:stCondLst>
                              <p:cond delay="4000"/>
                            </p:stCondLst>
                            <p:childTnLst>
                              <p:par>
                                <p:cTn id="15" presetID="10" presetClass="entr" presetSubtype="0" fill="hold" nodeType="afterEffect">
                                  <p:stCondLst>
                                    <p:cond delay="2000"/>
                                  </p:stCondLst>
                                  <p:childTnLst>
                                    <p:set>
                                      <p:cBhvr>
                                        <p:cTn id="16" dur="1" fill="hold">
                                          <p:stCondLst>
                                            <p:cond delay="0"/>
                                          </p:stCondLst>
                                        </p:cTn>
                                        <p:tgtEl>
                                          <p:spTgt spid="3080"/>
                                        </p:tgtEl>
                                        <p:attrNameLst>
                                          <p:attrName>style.visibility</p:attrName>
                                        </p:attrNameLst>
                                      </p:cBhvr>
                                      <p:to>
                                        <p:strVal val="visible"/>
                                      </p:to>
                                    </p:set>
                                    <p:animEffect transition="in" filter="fade">
                                      <p:cBhvr>
                                        <p:cTn id="17" dur="2000"/>
                                        <p:tgtEl>
                                          <p:spTgt spid="3080"/>
                                        </p:tgtEl>
                                      </p:cBhvr>
                                    </p:animEffect>
                                  </p:childTnLst>
                                </p:cTn>
                              </p:par>
                            </p:childTnLst>
                          </p:cTn>
                        </p:par>
                        <p:par>
                          <p:cTn id="18" fill="hold" nodeType="afterGroup">
                            <p:stCondLst>
                              <p:cond delay="8000"/>
                            </p:stCondLst>
                            <p:childTnLst>
                              <p:par>
                                <p:cTn id="19" presetID="10" presetClass="exit" presetSubtype="0" fill="hold" nodeType="afterEffect">
                                  <p:stCondLst>
                                    <p:cond delay="0"/>
                                  </p:stCondLst>
                                  <p:childTnLst>
                                    <p:animEffect transition="out" filter="fade">
                                      <p:cBhvr>
                                        <p:cTn id="20" dur="2000"/>
                                        <p:tgtEl>
                                          <p:spTgt spid="3081"/>
                                        </p:tgtEl>
                                      </p:cBhvr>
                                    </p:animEffect>
                                    <p:set>
                                      <p:cBhvr>
                                        <p:cTn id="21" dur="1" fill="hold">
                                          <p:stCondLst>
                                            <p:cond delay="1999"/>
                                          </p:stCondLst>
                                        </p:cTn>
                                        <p:tgtEl>
                                          <p:spTgt spid="3081"/>
                                        </p:tgtEl>
                                        <p:attrNameLst>
                                          <p:attrName>style.visibility</p:attrName>
                                        </p:attrNameLst>
                                      </p:cBhvr>
                                      <p:to>
                                        <p:strVal val="hidden"/>
                                      </p:to>
                                    </p:set>
                                  </p:childTnLst>
                                </p:cTn>
                              </p:par>
                            </p:childTnLst>
                          </p:cTn>
                        </p:par>
                        <p:par>
                          <p:cTn id="22" fill="hold" nodeType="afterGroup">
                            <p:stCondLst>
                              <p:cond delay="10000"/>
                            </p:stCondLst>
                            <p:childTnLst>
                              <p:par>
                                <p:cTn id="23" presetID="42" presetClass="entr" presetSubtype="0" fill="hold" grpId="0" nodeType="afterEffect">
                                  <p:stCondLst>
                                    <p:cond delay="0"/>
                                  </p:stCondLst>
                                  <p:childTnLst>
                                    <p:set>
                                      <p:cBhvr>
                                        <p:cTn id="24" dur="1" fill="hold">
                                          <p:stCondLst>
                                            <p:cond delay="0"/>
                                          </p:stCondLst>
                                        </p:cTn>
                                        <p:tgtEl>
                                          <p:spTgt spid="3082"/>
                                        </p:tgtEl>
                                        <p:attrNameLst>
                                          <p:attrName>style.visibility</p:attrName>
                                        </p:attrNameLst>
                                      </p:cBhvr>
                                      <p:to>
                                        <p:strVal val="visible"/>
                                      </p:to>
                                    </p:set>
                                    <p:animEffect transition="in" filter="fade">
                                      <p:cBhvr>
                                        <p:cTn id="25" dur="1000"/>
                                        <p:tgtEl>
                                          <p:spTgt spid="3082"/>
                                        </p:tgtEl>
                                      </p:cBhvr>
                                    </p:animEffect>
                                    <p:anim calcmode="lin" valueType="num">
                                      <p:cBhvr>
                                        <p:cTn id="26" dur="1000" fill="hold"/>
                                        <p:tgtEl>
                                          <p:spTgt spid="3082"/>
                                        </p:tgtEl>
                                        <p:attrNameLst>
                                          <p:attrName>ppt_x</p:attrName>
                                        </p:attrNameLst>
                                      </p:cBhvr>
                                      <p:tavLst>
                                        <p:tav tm="0">
                                          <p:val>
                                            <p:strVal val="#ppt_x"/>
                                          </p:val>
                                        </p:tav>
                                        <p:tav tm="100000">
                                          <p:val>
                                            <p:strVal val="#ppt_x"/>
                                          </p:val>
                                        </p:tav>
                                      </p:tavLst>
                                    </p:anim>
                                    <p:anim calcmode="lin" valueType="num">
                                      <p:cBhvr>
                                        <p:cTn id="27" dur="1000" fill="hold"/>
                                        <p:tgtEl>
                                          <p:spTgt spid="3082"/>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11000"/>
                            </p:stCondLst>
                            <p:childTnLst>
                              <p:par>
                                <p:cTn id="29" presetID="10" presetClass="entr" presetSubtype="0" fill="hold" nodeType="afterEffect">
                                  <p:stCondLst>
                                    <p:cond delay="4000"/>
                                  </p:stCondLst>
                                  <p:childTnLst>
                                    <p:set>
                                      <p:cBhvr>
                                        <p:cTn id="30" dur="1" fill="hold">
                                          <p:stCondLst>
                                            <p:cond delay="0"/>
                                          </p:stCondLst>
                                        </p:cTn>
                                        <p:tgtEl>
                                          <p:spTgt spid="3079"/>
                                        </p:tgtEl>
                                        <p:attrNameLst>
                                          <p:attrName>style.visibility</p:attrName>
                                        </p:attrNameLst>
                                      </p:cBhvr>
                                      <p:to>
                                        <p:strVal val="visible"/>
                                      </p:to>
                                    </p:set>
                                    <p:animEffect transition="in" filter="fade">
                                      <p:cBhvr>
                                        <p:cTn id="31" dur="2000"/>
                                        <p:tgtEl>
                                          <p:spTgt spid="3079"/>
                                        </p:tgtEl>
                                      </p:cBhvr>
                                    </p:animEffect>
                                  </p:childTnLst>
                                </p:cTn>
                              </p:par>
                            </p:childTnLst>
                          </p:cTn>
                        </p:par>
                        <p:par>
                          <p:cTn id="32" fill="hold" nodeType="afterGroup">
                            <p:stCondLst>
                              <p:cond delay="17000"/>
                            </p:stCondLst>
                            <p:childTnLst>
                              <p:par>
                                <p:cTn id="33" presetID="10" presetClass="exit" presetSubtype="0" fill="hold" nodeType="afterEffect">
                                  <p:stCondLst>
                                    <p:cond delay="0"/>
                                  </p:stCondLst>
                                  <p:childTnLst>
                                    <p:animEffect transition="out" filter="fade">
                                      <p:cBhvr>
                                        <p:cTn id="34" dur="2000"/>
                                        <p:tgtEl>
                                          <p:spTgt spid="3080"/>
                                        </p:tgtEl>
                                      </p:cBhvr>
                                    </p:animEffect>
                                    <p:set>
                                      <p:cBhvr>
                                        <p:cTn id="35" dur="1" fill="hold">
                                          <p:stCondLst>
                                            <p:cond delay="1999"/>
                                          </p:stCondLst>
                                        </p:cTn>
                                        <p:tgtEl>
                                          <p:spTgt spid="3080"/>
                                        </p:tgtEl>
                                        <p:attrNameLst>
                                          <p:attrName>style.visibility</p:attrName>
                                        </p:attrNameLst>
                                      </p:cBhvr>
                                      <p:to>
                                        <p:strVal val="hidden"/>
                                      </p:to>
                                    </p:set>
                                  </p:childTnLst>
                                </p:cTn>
                              </p:par>
                            </p:childTnLst>
                          </p:cTn>
                        </p:par>
                        <p:par>
                          <p:cTn id="36" fill="hold" nodeType="afterGroup">
                            <p:stCondLst>
                              <p:cond delay="19000"/>
                            </p:stCondLst>
                            <p:childTnLst>
                              <p:par>
                                <p:cTn id="37" presetID="42" presetClass="entr" presetSubtype="0" fill="hold" grpId="0" nodeType="afterEffect">
                                  <p:stCondLst>
                                    <p:cond delay="0"/>
                                  </p:stCondLst>
                                  <p:childTnLst>
                                    <p:set>
                                      <p:cBhvr>
                                        <p:cTn id="38" dur="1" fill="hold">
                                          <p:stCondLst>
                                            <p:cond delay="0"/>
                                          </p:stCondLst>
                                        </p:cTn>
                                        <p:tgtEl>
                                          <p:spTgt spid="3077"/>
                                        </p:tgtEl>
                                        <p:attrNameLst>
                                          <p:attrName>style.visibility</p:attrName>
                                        </p:attrNameLst>
                                      </p:cBhvr>
                                      <p:to>
                                        <p:strVal val="visible"/>
                                      </p:to>
                                    </p:set>
                                    <p:animEffect transition="in" filter="fade">
                                      <p:cBhvr>
                                        <p:cTn id="39" dur="1000"/>
                                        <p:tgtEl>
                                          <p:spTgt spid="3077"/>
                                        </p:tgtEl>
                                      </p:cBhvr>
                                    </p:animEffect>
                                    <p:anim calcmode="lin" valueType="num">
                                      <p:cBhvr>
                                        <p:cTn id="40" dur="1000" fill="hold"/>
                                        <p:tgtEl>
                                          <p:spTgt spid="3077"/>
                                        </p:tgtEl>
                                        <p:attrNameLst>
                                          <p:attrName>ppt_x</p:attrName>
                                        </p:attrNameLst>
                                      </p:cBhvr>
                                      <p:tavLst>
                                        <p:tav tm="0">
                                          <p:val>
                                            <p:strVal val="#ppt_x"/>
                                          </p:val>
                                        </p:tav>
                                        <p:tav tm="100000">
                                          <p:val>
                                            <p:strVal val="#ppt_x"/>
                                          </p:val>
                                        </p:tav>
                                      </p:tavLst>
                                    </p:anim>
                                    <p:anim calcmode="lin" valueType="num">
                                      <p:cBhvr>
                                        <p:cTn id="41" dur="1000" fill="hold"/>
                                        <p:tgtEl>
                                          <p:spTgt spid="307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7" grpId="0"/>
      <p:bldP spid="3082" grpId="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626"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3" y="-900113"/>
            <a:ext cx="9458326" cy="865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Rectangle 4"/>
          <p:cNvSpPr>
            <a:spLocks noChangeArrowheads="1"/>
          </p:cNvSpPr>
          <p:nvPr/>
        </p:nvSpPr>
        <p:spPr bwMode="auto">
          <a:xfrm>
            <a:off x="4143375" y="217488"/>
            <a:ext cx="4786313"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Эшреф Шемьи-заденинъ къырымтатар эдебиятшынаслыгъына къошкъан иссеси пек къыйметли.</a:t>
            </a:r>
          </a:p>
        </p:txBody>
      </p:sp>
      <p:pic>
        <p:nvPicPr>
          <p:cNvPr id="2054" name="Picture 6" descr="Эшреф Шемьи-Заде"/>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54420">
            <a:off x="755650" y="836613"/>
            <a:ext cx="3810000" cy="3457575"/>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9" name="AutoShape 8" descr="Книги бесплатно"/>
          <p:cNvSpPr>
            <a:spLocks noChangeAspect="1" noChangeArrowheads="1"/>
          </p:cNvSpPr>
          <p:nvPr/>
        </p:nvSpPr>
        <p:spPr bwMode="auto">
          <a:xfrm>
            <a:off x="4029075" y="3000375"/>
            <a:ext cx="10858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ru-RU" smtClean="0">
              <a:solidFill>
                <a:srgbClr val="000000"/>
              </a:solidFill>
            </a:endParaRPr>
          </a:p>
        </p:txBody>
      </p:sp>
      <p:sp>
        <p:nvSpPr>
          <p:cNvPr id="26630" name="Text Box 9"/>
          <p:cNvSpPr txBox="1">
            <a:spLocks noChangeArrowheads="1"/>
          </p:cNvSpPr>
          <p:nvPr/>
        </p:nvSpPr>
        <p:spPr bwMode="auto">
          <a:xfrm>
            <a:off x="5219700" y="12684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endParaRPr lang="ru-RU" smtClean="0">
              <a:solidFill>
                <a:srgbClr val="000000"/>
              </a:solidFill>
            </a:endParaRPr>
          </a:p>
        </p:txBody>
      </p:sp>
      <p:sp>
        <p:nvSpPr>
          <p:cNvPr id="26631" name="AutoShape 11" descr=" (507x698, 76Kb)"/>
          <p:cNvSpPr>
            <a:spLocks noChangeAspect="1" noChangeArrowheads="1"/>
          </p:cNvSpPr>
          <p:nvPr/>
        </p:nvSpPr>
        <p:spPr bwMode="auto">
          <a:xfrm>
            <a:off x="2157413" y="104775"/>
            <a:ext cx="4829175" cy="664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ru-RU" smtClean="0">
              <a:solidFill>
                <a:srgbClr val="000000"/>
              </a:solidFill>
            </a:endParaRPr>
          </a:p>
        </p:txBody>
      </p:sp>
      <p:sp>
        <p:nvSpPr>
          <p:cNvPr id="2060" name="Text Box 12"/>
          <p:cNvSpPr txBox="1">
            <a:spLocks noChangeArrowheads="1"/>
          </p:cNvSpPr>
          <p:nvPr/>
        </p:nvSpPr>
        <p:spPr bwMode="auto">
          <a:xfrm>
            <a:off x="1258888" y="4365625"/>
            <a:ext cx="748982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ru-RU" sz="2800" smtClean="0">
                <a:solidFill>
                  <a:srgbClr val="333399"/>
                </a:solidFill>
                <a:latin typeface="Comic Sans MS" pitchFamily="66" charset="0"/>
              </a:rPr>
              <a:t>Труженик поэзии - Эшреф Шемьи-заде</a:t>
            </a:r>
            <a:r>
              <a:rPr lang="ru-RU" sz="2800" smtClean="0">
                <a:solidFill>
                  <a:srgbClr val="000000"/>
                </a:solidFill>
              </a:rPr>
              <a:t> </a:t>
            </a:r>
          </a:p>
        </p:txBody>
      </p:sp>
      <p:sp>
        <p:nvSpPr>
          <p:cNvPr id="26634" name="Rectangle 18"/>
          <p:cNvSpPr>
            <a:spLocks noChangeArrowheads="1"/>
          </p:cNvSpPr>
          <p:nvPr/>
        </p:nvSpPr>
        <p:spPr bwMode="auto">
          <a:xfrm>
            <a:off x="4899025" y="1700213"/>
            <a:ext cx="42449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fontAlgn="base">
              <a:spcBef>
                <a:spcPct val="0"/>
              </a:spcBef>
              <a:spcAft>
                <a:spcPct val="0"/>
              </a:spcAft>
            </a:pPr>
            <a:r>
              <a:rPr lang="ru-RU" i="1" smtClean="0">
                <a:solidFill>
                  <a:srgbClr val="333399"/>
                </a:solidFill>
              </a:rPr>
              <a:t>Если народ о свободе мечтает, </a:t>
            </a:r>
          </a:p>
          <a:p>
            <a:pPr fontAlgn="base">
              <a:spcBef>
                <a:spcPct val="0"/>
              </a:spcBef>
              <a:spcAft>
                <a:spcPct val="0"/>
              </a:spcAft>
            </a:pPr>
            <a:r>
              <a:rPr lang="ru-RU" i="1" smtClean="0">
                <a:solidFill>
                  <a:srgbClr val="333399"/>
                </a:solidFill>
              </a:rPr>
              <a:t>Надежду народа джигит оправдает. </a:t>
            </a:r>
          </a:p>
          <a:p>
            <a:pPr fontAlgn="base">
              <a:spcBef>
                <a:spcPct val="0"/>
              </a:spcBef>
              <a:spcAft>
                <a:spcPct val="0"/>
              </a:spcAft>
            </a:pPr>
            <a:r>
              <a:rPr lang="ru-RU" i="1" smtClean="0">
                <a:solidFill>
                  <a:srgbClr val="333399"/>
                </a:solidFill>
              </a:rPr>
              <a:t>Если поэта народ вдохновит, </a:t>
            </a:r>
          </a:p>
          <a:p>
            <a:pPr fontAlgn="base">
              <a:spcBef>
                <a:spcPct val="0"/>
              </a:spcBef>
              <a:spcAft>
                <a:spcPct val="0"/>
              </a:spcAft>
            </a:pPr>
            <a:r>
              <a:rPr lang="ru-RU" i="1" smtClean="0">
                <a:solidFill>
                  <a:srgbClr val="333399"/>
                </a:solidFill>
              </a:rPr>
              <a:t>То и славу поэта народ сохранит.</a:t>
            </a:r>
          </a:p>
        </p:txBody>
      </p:sp>
    </p:spTree>
    <p:extLst>
      <p:ext uri="{BB962C8B-B14F-4D97-AF65-F5344CB8AC3E}">
        <p14:creationId xmlns:p14="http://schemas.microsoft.com/office/powerpoint/2010/main" val="425650990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wipe(down)">
                                      <p:cBhvr>
                                        <p:cTn id="7" dur="500"/>
                                        <p:tgtEl>
                                          <p:spTgt spid="2052"/>
                                        </p:tgtEl>
                                      </p:cBhvr>
                                    </p:animEffect>
                                  </p:childTnLst>
                                </p:cTn>
                              </p:par>
                            </p:childTnLst>
                          </p:cTn>
                        </p:par>
                        <p:par>
                          <p:cTn id="8" fill="hold" nodeType="afterGroup">
                            <p:stCondLst>
                              <p:cond delay="500"/>
                            </p:stCondLst>
                            <p:childTnLst>
                              <p:par>
                                <p:cTn id="9" presetID="9" presetClass="entr" presetSubtype="0" fill="hold" nodeType="afterEffect">
                                  <p:stCondLst>
                                    <p:cond delay="0"/>
                                  </p:stCondLst>
                                  <p:childTnLst>
                                    <p:set>
                                      <p:cBhvr>
                                        <p:cTn id="10" dur="1" fill="hold">
                                          <p:stCondLst>
                                            <p:cond delay="0"/>
                                          </p:stCondLst>
                                        </p:cTn>
                                        <p:tgtEl>
                                          <p:spTgt spid="2054"/>
                                        </p:tgtEl>
                                        <p:attrNameLst>
                                          <p:attrName>style.visibility</p:attrName>
                                        </p:attrNameLst>
                                      </p:cBhvr>
                                      <p:to>
                                        <p:strVal val="visible"/>
                                      </p:to>
                                    </p:set>
                                    <p:animEffect transition="in" filter="dissolve">
                                      <p:cBhvr>
                                        <p:cTn id="11" dur="2000"/>
                                        <p:tgtEl>
                                          <p:spTgt spid="2054"/>
                                        </p:tgtEl>
                                      </p:cBhvr>
                                    </p:animEffect>
                                  </p:childTnLst>
                                </p:cTn>
                              </p:par>
                            </p:childTnLst>
                          </p:cTn>
                        </p:par>
                        <p:par>
                          <p:cTn id="12" fill="hold" nodeType="afterGroup">
                            <p:stCondLst>
                              <p:cond delay="2500"/>
                            </p:stCondLst>
                            <p:childTnLst>
                              <p:par>
                                <p:cTn id="13" presetID="13" presetClass="entr" presetSubtype="16" fill="hold" grpId="0" nodeType="afterEffect">
                                  <p:stCondLst>
                                    <p:cond delay="0"/>
                                  </p:stCondLst>
                                  <p:childTnLst>
                                    <p:set>
                                      <p:cBhvr>
                                        <p:cTn id="14" dur="1" fill="hold">
                                          <p:stCondLst>
                                            <p:cond delay="0"/>
                                          </p:stCondLst>
                                        </p:cTn>
                                        <p:tgtEl>
                                          <p:spTgt spid="2060"/>
                                        </p:tgtEl>
                                        <p:attrNameLst>
                                          <p:attrName>style.visibility</p:attrName>
                                        </p:attrNameLst>
                                      </p:cBhvr>
                                      <p:to>
                                        <p:strVal val="visible"/>
                                      </p:to>
                                    </p:set>
                                    <p:animEffect transition="in" filter="plus(in)">
                                      <p:cBhvr>
                                        <p:cTn id="15" dur="50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6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3"/>
          <p:cNvPicPr>
            <a:picLocks noChangeAspect="1" noChangeArrowheads="1"/>
          </p:cNvPicPr>
          <p:nvPr/>
        </p:nvPicPr>
        <p:blipFill>
          <a:blip r:embed="rId3">
            <a:lum bright="40000" contrast="-70000"/>
            <a:extLst>
              <a:ext uri="{28A0092B-C50C-407E-A947-70E740481C1C}">
                <a14:useLocalDpi xmlns:a14="http://schemas.microsoft.com/office/drawing/2010/main" val="0"/>
              </a:ext>
            </a:extLst>
          </a:blip>
          <a:srcRect/>
          <a:stretch>
            <a:fillRect/>
          </a:stretch>
        </p:blipFill>
        <p:spPr bwMode="auto">
          <a:xfrm>
            <a:off x="0" y="3573463"/>
            <a:ext cx="9144000" cy="614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975" y="5707063"/>
            <a:ext cx="9613900"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Rectangle 5"/>
          <p:cNvSpPr>
            <a:spLocks noChangeArrowheads="1"/>
          </p:cNvSpPr>
          <p:nvPr/>
        </p:nvSpPr>
        <p:spPr bwMode="auto">
          <a:xfrm>
            <a:off x="250825" y="404813"/>
            <a:ext cx="50419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Шиирлерни пек эрте язып башлагъанына бакъамадан, озюни истидатлы ве меракълы шаир оларакъ танытты.</a:t>
            </a:r>
          </a:p>
        </p:txBody>
      </p:sp>
      <p:sp>
        <p:nvSpPr>
          <p:cNvPr id="27653" name="AutoShape 7" descr="Запись арабских букв"/>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ru-RU" smtClean="0">
              <a:solidFill>
                <a:srgbClr val="000000"/>
              </a:solidFill>
            </a:endParaRPr>
          </a:p>
        </p:txBody>
      </p:sp>
      <p:sp>
        <p:nvSpPr>
          <p:cNvPr id="10248" name="Rectangle 8"/>
          <p:cNvSpPr>
            <a:spLocks noChangeArrowheads="1"/>
          </p:cNvSpPr>
          <p:nvPr/>
        </p:nvSpPr>
        <p:spPr bwMode="auto">
          <a:xfrm>
            <a:off x="179387" y="2840832"/>
            <a:ext cx="4968875"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dirty="0" err="1" smtClean="0">
                <a:solidFill>
                  <a:srgbClr val="000000"/>
                </a:solidFill>
              </a:rPr>
              <a:t>Чокъусы</a:t>
            </a:r>
            <a:r>
              <a:rPr lang="ru-RU" dirty="0" smtClean="0">
                <a:solidFill>
                  <a:srgbClr val="000000"/>
                </a:solidFill>
              </a:rPr>
              <a:t> </a:t>
            </a:r>
            <a:r>
              <a:rPr lang="ru-RU" dirty="0" err="1" smtClean="0">
                <a:solidFill>
                  <a:srgbClr val="000000"/>
                </a:solidFill>
              </a:rPr>
              <a:t>замандашларынынъ</a:t>
            </a:r>
            <a:r>
              <a:rPr lang="ru-RU" dirty="0" smtClean="0">
                <a:solidFill>
                  <a:srgbClr val="000000"/>
                </a:solidFill>
              </a:rPr>
              <a:t> </a:t>
            </a:r>
            <a:r>
              <a:rPr lang="ru-RU" dirty="0" err="1" smtClean="0">
                <a:solidFill>
                  <a:srgbClr val="000000"/>
                </a:solidFill>
              </a:rPr>
              <a:t>хатырлавларында</a:t>
            </a:r>
            <a:r>
              <a:rPr lang="ru-RU" dirty="0" smtClean="0">
                <a:solidFill>
                  <a:srgbClr val="000000"/>
                </a:solidFill>
              </a:rPr>
              <a:t> </a:t>
            </a:r>
            <a:r>
              <a:rPr lang="ru-RU" dirty="0" err="1" smtClean="0">
                <a:solidFill>
                  <a:srgbClr val="000000"/>
                </a:solidFill>
              </a:rPr>
              <a:t>олгъанына</a:t>
            </a:r>
            <a:r>
              <a:rPr lang="ru-RU" dirty="0" smtClean="0">
                <a:solidFill>
                  <a:srgbClr val="000000"/>
                </a:solidFill>
              </a:rPr>
              <a:t> коре,</a:t>
            </a:r>
          </a:p>
          <a:p>
            <a:pPr fontAlgn="base">
              <a:spcBef>
                <a:spcPct val="0"/>
              </a:spcBef>
              <a:spcAft>
                <a:spcPct val="0"/>
              </a:spcAft>
            </a:pPr>
            <a:r>
              <a:rPr lang="ru-RU" dirty="0" smtClean="0">
                <a:solidFill>
                  <a:srgbClr val="000000"/>
                </a:solidFill>
              </a:rPr>
              <a:t> Э. </a:t>
            </a:r>
            <a:r>
              <a:rPr lang="ru-RU" dirty="0" err="1" smtClean="0">
                <a:solidFill>
                  <a:srgbClr val="000000"/>
                </a:solidFill>
              </a:rPr>
              <a:t>Шемьи-заденинъ</a:t>
            </a:r>
            <a:r>
              <a:rPr lang="ru-RU" dirty="0" smtClean="0">
                <a:solidFill>
                  <a:srgbClr val="000000"/>
                </a:solidFill>
              </a:rPr>
              <a:t> </a:t>
            </a:r>
            <a:r>
              <a:rPr lang="ru-RU" dirty="0" err="1" smtClean="0">
                <a:solidFill>
                  <a:srgbClr val="000000"/>
                </a:solidFill>
              </a:rPr>
              <a:t>шиирлери</a:t>
            </a:r>
            <a:r>
              <a:rPr lang="ru-RU" dirty="0" smtClean="0">
                <a:solidFill>
                  <a:srgbClr val="000000"/>
                </a:solidFill>
              </a:rPr>
              <a:t> </a:t>
            </a:r>
            <a:r>
              <a:rPr lang="ru-RU" dirty="0" err="1" smtClean="0">
                <a:solidFill>
                  <a:srgbClr val="000000"/>
                </a:solidFill>
              </a:rPr>
              <a:t>неширде</a:t>
            </a:r>
            <a:r>
              <a:rPr lang="ru-RU" dirty="0" smtClean="0">
                <a:solidFill>
                  <a:srgbClr val="000000"/>
                </a:solidFill>
              </a:rPr>
              <a:t> </a:t>
            </a:r>
            <a:r>
              <a:rPr lang="ru-RU" dirty="0" err="1" smtClean="0">
                <a:solidFill>
                  <a:srgbClr val="000000"/>
                </a:solidFill>
              </a:rPr>
              <a:t>пейда</a:t>
            </a:r>
            <a:r>
              <a:rPr lang="ru-RU" dirty="0" smtClean="0">
                <a:solidFill>
                  <a:srgbClr val="000000"/>
                </a:solidFill>
              </a:rPr>
              <a:t> </a:t>
            </a:r>
            <a:r>
              <a:rPr lang="ru-RU" dirty="0" err="1" smtClean="0">
                <a:solidFill>
                  <a:srgbClr val="000000"/>
                </a:solidFill>
              </a:rPr>
              <a:t>олунувы</a:t>
            </a:r>
            <a:r>
              <a:rPr lang="ru-RU" dirty="0" smtClean="0">
                <a:solidFill>
                  <a:srgbClr val="000000"/>
                </a:solidFill>
              </a:rPr>
              <a:t> </a:t>
            </a:r>
            <a:r>
              <a:rPr lang="ru-RU" dirty="0" err="1" smtClean="0">
                <a:solidFill>
                  <a:srgbClr val="000000"/>
                </a:solidFill>
              </a:rPr>
              <a:t>окъуйджыларда</a:t>
            </a:r>
            <a:r>
              <a:rPr lang="ru-RU" dirty="0" smtClean="0">
                <a:solidFill>
                  <a:srgbClr val="000000"/>
                </a:solidFill>
              </a:rPr>
              <a:t> </a:t>
            </a:r>
            <a:r>
              <a:rPr lang="ru-RU" dirty="0" err="1" smtClean="0">
                <a:solidFill>
                  <a:srgbClr val="000000"/>
                </a:solidFill>
              </a:rPr>
              <a:t>буюк</a:t>
            </a:r>
            <a:r>
              <a:rPr lang="ru-RU" dirty="0" smtClean="0">
                <a:solidFill>
                  <a:srgbClr val="000000"/>
                </a:solidFill>
              </a:rPr>
              <a:t> </a:t>
            </a:r>
            <a:r>
              <a:rPr lang="ru-RU" dirty="0" err="1" smtClean="0">
                <a:solidFill>
                  <a:srgbClr val="000000"/>
                </a:solidFill>
              </a:rPr>
              <a:t>меракъ</a:t>
            </a:r>
            <a:r>
              <a:rPr lang="ru-RU" dirty="0" smtClean="0">
                <a:solidFill>
                  <a:srgbClr val="000000"/>
                </a:solidFill>
              </a:rPr>
              <a:t> </a:t>
            </a:r>
            <a:r>
              <a:rPr lang="ru-RU" dirty="0" err="1" smtClean="0">
                <a:solidFill>
                  <a:srgbClr val="000000"/>
                </a:solidFill>
              </a:rPr>
              <a:t>догъурды</a:t>
            </a:r>
            <a:r>
              <a:rPr lang="ru-RU" dirty="0" smtClean="0">
                <a:solidFill>
                  <a:srgbClr val="000000"/>
                </a:solidFill>
              </a:rPr>
              <a:t> </a:t>
            </a:r>
            <a:r>
              <a:rPr lang="ru-RU" dirty="0" err="1" smtClean="0">
                <a:solidFill>
                  <a:srgbClr val="000000"/>
                </a:solidFill>
              </a:rPr>
              <a:t>ве</a:t>
            </a:r>
            <a:r>
              <a:rPr lang="ru-RU" dirty="0" smtClean="0">
                <a:solidFill>
                  <a:srgbClr val="000000"/>
                </a:solidFill>
              </a:rPr>
              <a:t> </a:t>
            </a:r>
            <a:r>
              <a:rPr lang="ru-RU" dirty="0" err="1" smtClean="0">
                <a:solidFill>
                  <a:srgbClr val="000000"/>
                </a:solidFill>
              </a:rPr>
              <a:t>кенъ</a:t>
            </a:r>
            <a:r>
              <a:rPr lang="ru-RU" dirty="0" smtClean="0">
                <a:solidFill>
                  <a:srgbClr val="000000"/>
                </a:solidFill>
              </a:rPr>
              <a:t> </a:t>
            </a:r>
            <a:r>
              <a:rPr lang="ru-RU" dirty="0" err="1" smtClean="0">
                <a:solidFill>
                  <a:srgbClr val="000000"/>
                </a:solidFill>
              </a:rPr>
              <a:t>музакере</a:t>
            </a:r>
            <a:r>
              <a:rPr lang="ru-RU" dirty="0" smtClean="0">
                <a:solidFill>
                  <a:srgbClr val="000000"/>
                </a:solidFill>
              </a:rPr>
              <a:t> </a:t>
            </a:r>
            <a:r>
              <a:rPr lang="ru-RU" dirty="0" err="1" smtClean="0">
                <a:solidFill>
                  <a:srgbClr val="000000"/>
                </a:solidFill>
              </a:rPr>
              <a:t>этильди</a:t>
            </a:r>
            <a:r>
              <a:rPr lang="ru-RU" dirty="0" smtClean="0">
                <a:solidFill>
                  <a:srgbClr val="000000"/>
                </a:solidFill>
              </a:rPr>
              <a:t>.</a:t>
            </a:r>
          </a:p>
        </p:txBody>
      </p:sp>
      <p:sp>
        <p:nvSpPr>
          <p:cNvPr id="10249" name="Rectangle 9"/>
          <p:cNvSpPr>
            <a:spLocks noChangeArrowheads="1"/>
          </p:cNvSpPr>
          <p:nvPr/>
        </p:nvSpPr>
        <p:spPr bwMode="auto">
          <a:xfrm>
            <a:off x="322263" y="5876925"/>
            <a:ext cx="882173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smtClean="0">
                <a:solidFill>
                  <a:srgbClr val="FFFF66"/>
                </a:solidFill>
              </a:rPr>
              <a:t>Э. Шемьи-заденинъ эсерлери бир чокъ тиллерге терджиме этильди. Эдебий тенкъид ве ильмий эдебиятшынаслыкъ саасынынъ илерлевинеде пек буюк иссе къошты. </a:t>
            </a:r>
            <a:br>
              <a:rPr lang="ru-RU" smtClean="0">
                <a:solidFill>
                  <a:srgbClr val="FFFF66"/>
                </a:solidFill>
              </a:rPr>
            </a:br>
            <a:endParaRPr lang="ru-RU" smtClean="0">
              <a:solidFill>
                <a:srgbClr val="FFFF66"/>
              </a:solidFill>
            </a:endParaRPr>
          </a:p>
        </p:txBody>
      </p:sp>
      <p:grpSp>
        <p:nvGrpSpPr>
          <p:cNvPr id="2" name="Group 14"/>
          <p:cNvGrpSpPr>
            <a:grpSpLocks/>
          </p:cNvGrpSpPr>
          <p:nvPr/>
        </p:nvGrpSpPr>
        <p:grpSpPr bwMode="auto">
          <a:xfrm>
            <a:off x="5435600" y="188913"/>
            <a:ext cx="3124200" cy="4629150"/>
            <a:chOff x="3424" y="119"/>
            <a:chExt cx="1968" cy="2916"/>
          </a:xfrm>
        </p:grpSpPr>
        <p:pic>
          <p:nvPicPr>
            <p:cNvPr id="27657"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4" y="119"/>
              <a:ext cx="1968" cy="2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12" descr="Эшреф Шемьи-Заде"/>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95" y="346"/>
              <a:ext cx="953"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3377484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nodeType="afterGroup">
                            <p:stCondLst>
                              <p:cond delay="2000"/>
                            </p:stCondLst>
                            <p:childTnLst>
                              <p:par>
                                <p:cTn id="9" presetID="22" presetClass="entr" presetSubtype="4" fill="hold" grpId="0" nodeType="afterEffect">
                                  <p:stCondLst>
                                    <p:cond delay="0"/>
                                  </p:stCondLst>
                                  <p:childTnLst>
                                    <p:set>
                                      <p:cBhvr>
                                        <p:cTn id="10" dur="1" fill="hold">
                                          <p:stCondLst>
                                            <p:cond delay="0"/>
                                          </p:stCondLst>
                                        </p:cTn>
                                        <p:tgtEl>
                                          <p:spTgt spid="10245"/>
                                        </p:tgtEl>
                                        <p:attrNameLst>
                                          <p:attrName>style.visibility</p:attrName>
                                        </p:attrNameLst>
                                      </p:cBhvr>
                                      <p:to>
                                        <p:strVal val="visible"/>
                                      </p:to>
                                    </p:set>
                                    <p:animEffect transition="in" filter="wipe(down)">
                                      <p:cBhvr>
                                        <p:cTn id="11" dur="500"/>
                                        <p:tgtEl>
                                          <p:spTgt spid="10245"/>
                                        </p:tgtEl>
                                      </p:cBhvr>
                                    </p:animEffect>
                                  </p:childTnLst>
                                </p:cTn>
                              </p:par>
                            </p:childTnLst>
                          </p:cTn>
                        </p:par>
                        <p:par>
                          <p:cTn id="12" fill="hold" nodeType="afterGroup">
                            <p:stCondLst>
                              <p:cond delay="2500"/>
                            </p:stCondLst>
                            <p:childTnLst>
                              <p:par>
                                <p:cTn id="13" presetID="22" presetClass="entr" presetSubtype="4" fill="hold" grpId="0" nodeType="afterEffect">
                                  <p:stCondLst>
                                    <p:cond delay="0"/>
                                  </p:stCondLst>
                                  <p:childTnLst>
                                    <p:set>
                                      <p:cBhvr>
                                        <p:cTn id="14" dur="1" fill="hold">
                                          <p:stCondLst>
                                            <p:cond delay="0"/>
                                          </p:stCondLst>
                                        </p:cTn>
                                        <p:tgtEl>
                                          <p:spTgt spid="10248"/>
                                        </p:tgtEl>
                                        <p:attrNameLst>
                                          <p:attrName>style.visibility</p:attrName>
                                        </p:attrNameLst>
                                      </p:cBhvr>
                                      <p:to>
                                        <p:strVal val="visible"/>
                                      </p:to>
                                    </p:set>
                                    <p:animEffect transition="in" filter="wipe(down)">
                                      <p:cBhvr>
                                        <p:cTn id="15" dur="500"/>
                                        <p:tgtEl>
                                          <p:spTgt spid="10248"/>
                                        </p:tgtEl>
                                      </p:cBhvr>
                                    </p:animEffect>
                                  </p:childTnLst>
                                </p:cTn>
                              </p:par>
                            </p:childTnLst>
                          </p:cTn>
                        </p:par>
                        <p:par>
                          <p:cTn id="16" fill="hold" nodeType="afterGroup">
                            <p:stCondLst>
                              <p:cond delay="3000"/>
                            </p:stCondLst>
                            <p:childTnLst>
                              <p:par>
                                <p:cTn id="17" presetID="41" presetClass="entr" presetSubtype="0" fill="hold" grpId="0" nodeType="afterEffect">
                                  <p:stCondLst>
                                    <p:cond delay="0"/>
                                  </p:stCondLst>
                                  <p:iterate type="lt">
                                    <p:tmPct val="10000"/>
                                  </p:iterate>
                                  <p:childTnLst>
                                    <p:set>
                                      <p:cBhvr>
                                        <p:cTn id="18" dur="1" fill="hold">
                                          <p:stCondLst>
                                            <p:cond delay="0"/>
                                          </p:stCondLst>
                                        </p:cTn>
                                        <p:tgtEl>
                                          <p:spTgt spid="10249"/>
                                        </p:tgtEl>
                                        <p:attrNameLst>
                                          <p:attrName>style.visibility</p:attrName>
                                        </p:attrNameLst>
                                      </p:cBhvr>
                                      <p:to>
                                        <p:strVal val="visible"/>
                                      </p:to>
                                    </p:set>
                                    <p:anim calcmode="lin" valueType="num">
                                      <p:cBhvr>
                                        <p:cTn id="19" dur="500" fill="hold"/>
                                        <p:tgtEl>
                                          <p:spTgt spid="10249"/>
                                        </p:tgtEl>
                                        <p:attrNameLst>
                                          <p:attrName>ppt_x</p:attrName>
                                        </p:attrNameLst>
                                      </p:cBhvr>
                                      <p:tavLst>
                                        <p:tav tm="0">
                                          <p:val>
                                            <p:strVal val="#ppt_x"/>
                                          </p:val>
                                        </p:tav>
                                        <p:tav tm="50000">
                                          <p:val>
                                            <p:strVal val="#ppt_x+.1"/>
                                          </p:val>
                                        </p:tav>
                                        <p:tav tm="100000">
                                          <p:val>
                                            <p:strVal val="#ppt_x"/>
                                          </p:val>
                                        </p:tav>
                                      </p:tavLst>
                                    </p:anim>
                                    <p:anim calcmode="lin" valueType="num">
                                      <p:cBhvr>
                                        <p:cTn id="20" dur="500" fill="hold"/>
                                        <p:tgtEl>
                                          <p:spTgt spid="10249"/>
                                        </p:tgtEl>
                                        <p:attrNameLst>
                                          <p:attrName>ppt_y</p:attrName>
                                        </p:attrNameLst>
                                      </p:cBhvr>
                                      <p:tavLst>
                                        <p:tav tm="0">
                                          <p:val>
                                            <p:strVal val="#ppt_y"/>
                                          </p:val>
                                        </p:tav>
                                        <p:tav tm="100000">
                                          <p:val>
                                            <p:strVal val="#ppt_y"/>
                                          </p:val>
                                        </p:tav>
                                      </p:tavLst>
                                    </p:anim>
                                    <p:anim calcmode="lin" valueType="num">
                                      <p:cBhvr>
                                        <p:cTn id="21" dur="500" fill="hold"/>
                                        <p:tgtEl>
                                          <p:spTgt spid="10249"/>
                                        </p:tgtEl>
                                        <p:attrNameLst>
                                          <p:attrName>ppt_h</p:attrName>
                                        </p:attrNameLst>
                                      </p:cBhvr>
                                      <p:tavLst>
                                        <p:tav tm="0">
                                          <p:val>
                                            <p:strVal val="#ppt_h/10"/>
                                          </p:val>
                                        </p:tav>
                                        <p:tav tm="50000">
                                          <p:val>
                                            <p:strVal val="#ppt_h+.01"/>
                                          </p:val>
                                        </p:tav>
                                        <p:tav tm="100000">
                                          <p:val>
                                            <p:strVal val="#ppt_h"/>
                                          </p:val>
                                        </p:tav>
                                      </p:tavLst>
                                    </p:anim>
                                    <p:anim calcmode="lin" valueType="num">
                                      <p:cBhvr>
                                        <p:cTn id="22" dur="500" fill="hold"/>
                                        <p:tgtEl>
                                          <p:spTgt spid="10249"/>
                                        </p:tgtEl>
                                        <p:attrNameLst>
                                          <p:attrName>ppt_w</p:attrName>
                                        </p:attrNameLst>
                                      </p:cBhvr>
                                      <p:tavLst>
                                        <p:tav tm="0">
                                          <p:val>
                                            <p:strVal val="#ppt_w/10"/>
                                          </p:val>
                                        </p:tav>
                                        <p:tav tm="50000">
                                          <p:val>
                                            <p:strVal val="#ppt_w+.01"/>
                                          </p:val>
                                        </p:tav>
                                        <p:tav tm="100000">
                                          <p:val>
                                            <p:strVal val="#ppt_w"/>
                                          </p:val>
                                        </p:tav>
                                      </p:tavLst>
                                    </p:anim>
                                    <p:animEffect transition="in" filter="fade">
                                      <p:cBhvr>
                                        <p:cTn id="23" dur="500" tmFilter="0,0; .5, 1; 1, 1"/>
                                        <p:tgtEl>
                                          <p:spTgt spid="10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5" grpId="0"/>
      <p:bldP spid="10248" grpId="0"/>
      <p:bldP spid="1024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8" descr="Большая советская энциклопедия"/>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1643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10" descr="Большая советская энциклопедия"/>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388" y="0"/>
            <a:ext cx="1295400" cy="115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9" name="Rectangle 11"/>
          <p:cNvSpPr>
            <a:spLocks noChangeArrowheads="1"/>
          </p:cNvSpPr>
          <p:nvPr/>
        </p:nvSpPr>
        <p:spPr bwMode="auto">
          <a:xfrm>
            <a:off x="539750" y="1484313"/>
            <a:ext cx="34925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smtClean="0">
                <a:solidFill>
                  <a:srgbClr val="000000"/>
                </a:solidFill>
              </a:rPr>
              <a:t>Яш шаир 27 яшында олгъанда, онынъ ады Буюк Совет Энциклопедиясына кирсетильди. </a:t>
            </a:r>
          </a:p>
        </p:txBody>
      </p:sp>
      <p:pic>
        <p:nvPicPr>
          <p:cNvPr id="17421" name="Picture 13" descr="Второе издание Большой советской энциклопедии"/>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196975"/>
            <a:ext cx="3887788"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0975" y="5707063"/>
            <a:ext cx="9613900"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Rectangle 19"/>
          <p:cNvSpPr>
            <a:spLocks noChangeArrowheads="1"/>
          </p:cNvSpPr>
          <p:nvPr/>
        </p:nvSpPr>
        <p:spPr bwMode="auto">
          <a:xfrm>
            <a:off x="323850" y="3524250"/>
            <a:ext cx="8424863"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Э. Шемьи-заденинъ иджады 1931 сенеси басылгъан «Кичик Совет Энциклопедиясы» саифелеринде акс олунгъаны киби «Буюк Совет Энциклопедиясында» да тасвирленди. Бу неширнинъ 1933 сенеси бастырылгъан 62 томында шаирге багъышлангъан макъаледе шойле къайд этиле! «Э. Шемьи-заденинъ сонъки девирдеки шиирлери лирик джошкъунлыкъ ве бедиий усталыкънен айырылып тура. Шаирнинъ фаалиети къырымтатар тилининъ инкишафы ичюн къыйметлидир».</a:t>
            </a:r>
          </a:p>
        </p:txBody>
      </p:sp>
    </p:spTree>
    <p:extLst>
      <p:ext uri="{BB962C8B-B14F-4D97-AF65-F5344CB8AC3E}">
        <p14:creationId xmlns:p14="http://schemas.microsoft.com/office/powerpoint/2010/main" val="18134467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afterEffect">
                                  <p:stCondLst>
                                    <p:cond delay="0"/>
                                  </p:stCondLst>
                                  <p:childTnLst>
                                    <p:set>
                                      <p:cBhvr>
                                        <p:cTn id="6" dur="1" fill="hold">
                                          <p:stCondLst>
                                            <p:cond delay="0"/>
                                          </p:stCondLst>
                                        </p:cTn>
                                        <p:tgtEl>
                                          <p:spTgt spid="17421"/>
                                        </p:tgtEl>
                                        <p:attrNameLst>
                                          <p:attrName>style.visibility</p:attrName>
                                        </p:attrNameLst>
                                      </p:cBhvr>
                                      <p:to>
                                        <p:strVal val="visible"/>
                                      </p:to>
                                    </p:set>
                                    <p:animEffect transition="in" filter="dissolve">
                                      <p:cBhvr>
                                        <p:cTn id="7" dur="1000"/>
                                        <p:tgtEl>
                                          <p:spTgt spid="17421"/>
                                        </p:tgtEl>
                                      </p:cBhvr>
                                    </p:animEffect>
                                  </p:childTnLst>
                                </p:cTn>
                              </p:par>
                            </p:childTnLst>
                          </p:cTn>
                        </p:par>
                        <p:par>
                          <p:cTn id="8" fill="hold" nodeType="afterGroup">
                            <p:stCondLst>
                              <p:cond delay="1000"/>
                            </p:stCondLst>
                            <p:childTnLst>
                              <p:par>
                                <p:cTn id="9" presetID="23" presetClass="entr" presetSubtype="16" fill="hold" grpId="0" nodeType="afterEffect">
                                  <p:stCondLst>
                                    <p:cond delay="0"/>
                                  </p:stCondLst>
                                  <p:childTnLst>
                                    <p:set>
                                      <p:cBhvr>
                                        <p:cTn id="10" dur="1" fill="hold">
                                          <p:stCondLst>
                                            <p:cond delay="0"/>
                                          </p:stCondLst>
                                        </p:cTn>
                                        <p:tgtEl>
                                          <p:spTgt spid="17419"/>
                                        </p:tgtEl>
                                        <p:attrNameLst>
                                          <p:attrName>style.visibility</p:attrName>
                                        </p:attrNameLst>
                                      </p:cBhvr>
                                      <p:to>
                                        <p:strVal val="visible"/>
                                      </p:to>
                                    </p:set>
                                    <p:anim calcmode="lin" valueType="num">
                                      <p:cBhvr>
                                        <p:cTn id="11" dur="2000" fill="hold"/>
                                        <p:tgtEl>
                                          <p:spTgt spid="17419"/>
                                        </p:tgtEl>
                                        <p:attrNameLst>
                                          <p:attrName>ppt_w</p:attrName>
                                        </p:attrNameLst>
                                      </p:cBhvr>
                                      <p:tavLst>
                                        <p:tav tm="0">
                                          <p:val>
                                            <p:fltVal val="0"/>
                                          </p:val>
                                        </p:tav>
                                        <p:tav tm="100000">
                                          <p:val>
                                            <p:strVal val="#ppt_w"/>
                                          </p:val>
                                        </p:tav>
                                      </p:tavLst>
                                    </p:anim>
                                    <p:anim calcmode="lin" valueType="num">
                                      <p:cBhvr>
                                        <p:cTn id="12" dur="2000" fill="hold"/>
                                        <p:tgtEl>
                                          <p:spTgt spid="1741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1844675"/>
            <a:ext cx="1008063" cy="1441450"/>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0723" name="Group 7"/>
          <p:cNvGrpSpPr>
            <a:grpSpLocks/>
          </p:cNvGrpSpPr>
          <p:nvPr/>
        </p:nvGrpSpPr>
        <p:grpSpPr bwMode="auto">
          <a:xfrm>
            <a:off x="0" y="1773238"/>
            <a:ext cx="9144000" cy="5084762"/>
            <a:chOff x="0" y="1117"/>
            <a:chExt cx="5760" cy="3203"/>
          </a:xfrm>
        </p:grpSpPr>
        <p:pic>
          <p:nvPicPr>
            <p:cNvPr id="3072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587"/>
              <a:ext cx="5760" cy="1733"/>
            </a:xfrm>
            <a:prstGeom prst="rect">
              <a:avLst/>
            </a:prstGeom>
            <a:solidFill>
              <a:srgbClr val="DDDDDD"/>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30729" name="Rectangle 9"/>
            <p:cNvSpPr>
              <a:spLocks noChangeArrowheads="1"/>
            </p:cNvSpPr>
            <p:nvPr/>
          </p:nvSpPr>
          <p:spPr bwMode="auto">
            <a:xfrm>
              <a:off x="975" y="1117"/>
              <a:ext cx="3674" cy="2041"/>
            </a:xfrm>
            <a:prstGeom prst="rect">
              <a:avLst/>
            </a:prstGeom>
            <a:gradFill rotWithShape="1">
              <a:gsLst>
                <a:gs pos="0">
                  <a:srgbClr val="DDDDDD"/>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endParaRPr lang="ru-RU" smtClean="0">
                <a:solidFill>
                  <a:srgbClr val="FFFFFF"/>
                </a:solidFill>
              </a:endParaRPr>
            </a:p>
          </p:txBody>
        </p:sp>
      </p:grpSp>
      <p:sp>
        <p:nvSpPr>
          <p:cNvPr id="16388" name="Rectangle 4"/>
          <p:cNvSpPr>
            <a:spLocks noChangeArrowheads="1"/>
          </p:cNvSpPr>
          <p:nvPr/>
        </p:nvSpPr>
        <p:spPr bwMode="auto">
          <a:xfrm>
            <a:off x="1763713" y="1916113"/>
            <a:ext cx="50419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dirty="0" smtClean="0">
                <a:solidFill>
                  <a:srgbClr val="000000"/>
                </a:solidFill>
              </a:rPr>
              <a:t>1930 </a:t>
            </a:r>
            <a:r>
              <a:rPr lang="ru-RU" dirty="0" err="1" smtClean="0">
                <a:solidFill>
                  <a:srgbClr val="000000"/>
                </a:solidFill>
              </a:rPr>
              <a:t>сенеси</a:t>
            </a:r>
            <a:r>
              <a:rPr lang="ru-RU" dirty="0" smtClean="0">
                <a:solidFill>
                  <a:srgbClr val="000000"/>
                </a:solidFill>
              </a:rPr>
              <a:t> </a:t>
            </a:r>
            <a:r>
              <a:rPr lang="ru-RU" dirty="0" err="1" smtClean="0">
                <a:solidFill>
                  <a:srgbClr val="000000"/>
                </a:solidFill>
              </a:rPr>
              <a:t>Москвагъа</a:t>
            </a:r>
            <a:r>
              <a:rPr lang="ru-RU" dirty="0" smtClean="0">
                <a:solidFill>
                  <a:srgbClr val="000000"/>
                </a:solidFill>
              </a:rPr>
              <a:t> </a:t>
            </a:r>
            <a:r>
              <a:rPr lang="ru-RU" dirty="0" err="1" smtClean="0">
                <a:solidFill>
                  <a:srgbClr val="000000"/>
                </a:solidFill>
              </a:rPr>
              <a:t>окъувыны</a:t>
            </a:r>
            <a:r>
              <a:rPr lang="ru-RU" dirty="0" smtClean="0">
                <a:solidFill>
                  <a:srgbClr val="000000"/>
                </a:solidFill>
              </a:rPr>
              <a:t> девам </a:t>
            </a:r>
            <a:r>
              <a:rPr lang="ru-RU" dirty="0" err="1" smtClean="0">
                <a:solidFill>
                  <a:srgbClr val="000000"/>
                </a:solidFill>
              </a:rPr>
              <a:t>этмек</a:t>
            </a:r>
            <a:r>
              <a:rPr lang="ru-RU" dirty="0" smtClean="0">
                <a:solidFill>
                  <a:srgbClr val="000000"/>
                </a:solidFill>
              </a:rPr>
              <a:t> </a:t>
            </a:r>
            <a:r>
              <a:rPr lang="ru-RU" dirty="0" err="1" smtClean="0">
                <a:solidFill>
                  <a:srgbClr val="000000"/>
                </a:solidFill>
              </a:rPr>
              <a:t>ичюн</a:t>
            </a:r>
            <a:r>
              <a:rPr lang="ru-RU" dirty="0" smtClean="0">
                <a:solidFill>
                  <a:srgbClr val="000000"/>
                </a:solidFill>
              </a:rPr>
              <a:t> </a:t>
            </a:r>
            <a:r>
              <a:rPr lang="ru-RU" dirty="0" err="1" smtClean="0">
                <a:solidFill>
                  <a:srgbClr val="000000"/>
                </a:solidFill>
              </a:rPr>
              <a:t>ёлланыла</a:t>
            </a:r>
            <a:r>
              <a:rPr lang="ru-RU" dirty="0" smtClean="0">
                <a:solidFill>
                  <a:srgbClr val="000000"/>
                </a:solidFill>
              </a:rPr>
              <a:t>. </a:t>
            </a:r>
            <a:r>
              <a:rPr lang="ru-RU" dirty="0" err="1" smtClean="0">
                <a:solidFill>
                  <a:srgbClr val="000000"/>
                </a:solidFill>
              </a:rPr>
              <a:t>Мында</a:t>
            </a:r>
            <a:r>
              <a:rPr lang="ru-RU" dirty="0" smtClean="0">
                <a:solidFill>
                  <a:srgbClr val="000000"/>
                </a:solidFill>
              </a:rPr>
              <a:t> Кинематография </a:t>
            </a:r>
            <a:r>
              <a:rPr lang="ru-RU" dirty="0" err="1" smtClean="0">
                <a:solidFill>
                  <a:srgbClr val="000000"/>
                </a:solidFill>
              </a:rPr>
              <a:t>окъув</a:t>
            </a:r>
            <a:r>
              <a:rPr lang="ru-RU" dirty="0" smtClean="0">
                <a:solidFill>
                  <a:srgbClr val="000000"/>
                </a:solidFill>
              </a:rPr>
              <a:t> </a:t>
            </a:r>
            <a:r>
              <a:rPr lang="ru-RU" dirty="0" err="1" smtClean="0">
                <a:solidFill>
                  <a:srgbClr val="000000"/>
                </a:solidFill>
              </a:rPr>
              <a:t>юртунынъ</a:t>
            </a:r>
            <a:r>
              <a:rPr lang="ru-RU" dirty="0" smtClean="0">
                <a:solidFill>
                  <a:srgbClr val="000000"/>
                </a:solidFill>
              </a:rPr>
              <a:t> </a:t>
            </a:r>
            <a:r>
              <a:rPr lang="ru-RU" dirty="0" err="1" smtClean="0">
                <a:solidFill>
                  <a:srgbClr val="000000"/>
                </a:solidFill>
              </a:rPr>
              <a:t>эдебий</a:t>
            </a:r>
            <a:r>
              <a:rPr lang="ru-RU" dirty="0" smtClean="0">
                <a:solidFill>
                  <a:srgbClr val="000000"/>
                </a:solidFill>
              </a:rPr>
              <a:t> сценария </a:t>
            </a:r>
            <a:r>
              <a:rPr lang="ru-RU" dirty="0" err="1" smtClean="0">
                <a:solidFill>
                  <a:srgbClr val="000000"/>
                </a:solidFill>
              </a:rPr>
              <a:t>болюгини</a:t>
            </a:r>
            <a:r>
              <a:rPr lang="ru-RU" dirty="0" smtClean="0">
                <a:solidFill>
                  <a:srgbClr val="000000"/>
                </a:solidFill>
              </a:rPr>
              <a:t> </a:t>
            </a:r>
            <a:r>
              <a:rPr lang="ru-RU" dirty="0" err="1" smtClean="0">
                <a:solidFill>
                  <a:srgbClr val="000000"/>
                </a:solidFill>
              </a:rPr>
              <a:t>битире</a:t>
            </a:r>
            <a:r>
              <a:rPr lang="ru-RU" dirty="0" smtClean="0">
                <a:solidFill>
                  <a:srgbClr val="000000"/>
                </a:solidFill>
              </a:rPr>
              <a:t>.</a:t>
            </a:r>
          </a:p>
        </p:txBody>
      </p:sp>
      <p:sp>
        <p:nvSpPr>
          <p:cNvPr id="16394" name="Rectangle 10"/>
          <p:cNvSpPr>
            <a:spLocks noChangeArrowheads="1"/>
          </p:cNvSpPr>
          <p:nvPr/>
        </p:nvSpPr>
        <p:spPr bwMode="auto">
          <a:xfrm>
            <a:off x="1692275" y="3213100"/>
            <a:ext cx="5257800"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dirty="0" smtClean="0">
                <a:solidFill>
                  <a:srgbClr val="000000"/>
                </a:solidFill>
              </a:rPr>
              <a:t>Шу </a:t>
            </a:r>
            <a:r>
              <a:rPr lang="ru-RU" dirty="0" err="1" smtClean="0">
                <a:solidFill>
                  <a:srgbClr val="000000"/>
                </a:solidFill>
              </a:rPr>
              <a:t>девирде</a:t>
            </a:r>
            <a:r>
              <a:rPr lang="ru-RU" dirty="0" smtClean="0">
                <a:solidFill>
                  <a:srgbClr val="000000"/>
                </a:solidFill>
              </a:rPr>
              <a:t> Э. </a:t>
            </a:r>
            <a:r>
              <a:rPr lang="ru-RU" dirty="0" err="1" smtClean="0">
                <a:solidFill>
                  <a:srgbClr val="000000"/>
                </a:solidFill>
              </a:rPr>
              <a:t>Шемьи-заденинъ</a:t>
            </a:r>
            <a:r>
              <a:rPr lang="ru-RU" dirty="0" smtClean="0">
                <a:solidFill>
                  <a:srgbClr val="000000"/>
                </a:solidFill>
              </a:rPr>
              <a:t> </a:t>
            </a:r>
            <a:r>
              <a:rPr lang="ru-RU" dirty="0" err="1" smtClean="0">
                <a:solidFill>
                  <a:srgbClr val="000000"/>
                </a:solidFill>
              </a:rPr>
              <a:t>ады</a:t>
            </a:r>
            <a:r>
              <a:rPr lang="ru-RU" dirty="0" smtClean="0">
                <a:solidFill>
                  <a:srgbClr val="000000"/>
                </a:solidFill>
              </a:rPr>
              <a:t> </a:t>
            </a:r>
            <a:r>
              <a:rPr lang="ru-RU" dirty="0" err="1" smtClean="0">
                <a:solidFill>
                  <a:srgbClr val="000000"/>
                </a:solidFill>
              </a:rPr>
              <a:t>буюк</a:t>
            </a:r>
            <a:r>
              <a:rPr lang="ru-RU" dirty="0" smtClean="0">
                <a:solidFill>
                  <a:srgbClr val="000000"/>
                </a:solidFill>
              </a:rPr>
              <a:t> лирик </a:t>
            </a:r>
            <a:r>
              <a:rPr lang="ru-RU" dirty="0" err="1" smtClean="0">
                <a:solidFill>
                  <a:srgbClr val="000000"/>
                </a:solidFill>
              </a:rPr>
              <a:t>шаир</a:t>
            </a:r>
            <a:r>
              <a:rPr lang="ru-RU" dirty="0" smtClean="0">
                <a:solidFill>
                  <a:srgbClr val="000000"/>
                </a:solidFill>
              </a:rPr>
              <a:t>, </a:t>
            </a:r>
            <a:r>
              <a:rPr lang="ru-RU" dirty="0" err="1" smtClean="0">
                <a:solidFill>
                  <a:srgbClr val="000000"/>
                </a:solidFill>
              </a:rPr>
              <a:t>бедиий</a:t>
            </a:r>
            <a:r>
              <a:rPr lang="ru-RU" dirty="0" smtClean="0">
                <a:solidFill>
                  <a:srgbClr val="000000"/>
                </a:solidFill>
              </a:rPr>
              <a:t> </a:t>
            </a:r>
            <a:r>
              <a:rPr lang="ru-RU" dirty="0" err="1" smtClean="0">
                <a:solidFill>
                  <a:srgbClr val="000000"/>
                </a:solidFill>
              </a:rPr>
              <a:t>сёз</a:t>
            </a:r>
            <a:r>
              <a:rPr lang="ru-RU" dirty="0" smtClean="0">
                <a:solidFill>
                  <a:srgbClr val="000000"/>
                </a:solidFill>
              </a:rPr>
              <a:t> </a:t>
            </a:r>
            <a:r>
              <a:rPr lang="ru-RU" dirty="0" err="1" smtClean="0">
                <a:solidFill>
                  <a:srgbClr val="000000"/>
                </a:solidFill>
              </a:rPr>
              <a:t>устасы</a:t>
            </a:r>
            <a:r>
              <a:rPr lang="ru-RU" dirty="0" smtClean="0">
                <a:solidFill>
                  <a:srgbClr val="000000"/>
                </a:solidFill>
              </a:rPr>
              <a:t> </a:t>
            </a:r>
            <a:r>
              <a:rPr lang="ru-RU" dirty="0" err="1" smtClean="0">
                <a:solidFill>
                  <a:srgbClr val="000000"/>
                </a:solidFill>
              </a:rPr>
              <a:t>киби</a:t>
            </a:r>
            <a:r>
              <a:rPr lang="ru-RU" dirty="0" smtClean="0">
                <a:solidFill>
                  <a:srgbClr val="000000"/>
                </a:solidFill>
              </a:rPr>
              <a:t> белли </a:t>
            </a:r>
            <a:r>
              <a:rPr lang="ru-RU" dirty="0" err="1" smtClean="0">
                <a:solidFill>
                  <a:srgbClr val="000000"/>
                </a:solidFill>
              </a:rPr>
              <a:t>ола</a:t>
            </a:r>
            <a:r>
              <a:rPr lang="ru-RU" dirty="0" smtClean="0">
                <a:solidFill>
                  <a:srgbClr val="000000"/>
                </a:solidFill>
              </a:rPr>
              <a:t> </a:t>
            </a:r>
            <a:r>
              <a:rPr lang="ru-RU" dirty="0" err="1" smtClean="0">
                <a:solidFill>
                  <a:srgbClr val="000000"/>
                </a:solidFill>
              </a:rPr>
              <a:t>ве</a:t>
            </a:r>
            <a:r>
              <a:rPr lang="ru-RU" dirty="0" smtClean="0">
                <a:solidFill>
                  <a:srgbClr val="000000"/>
                </a:solidFill>
              </a:rPr>
              <a:t> </a:t>
            </a:r>
            <a:r>
              <a:rPr lang="ru-RU" dirty="0" err="1" smtClean="0">
                <a:solidFill>
                  <a:srgbClr val="000000"/>
                </a:solidFill>
              </a:rPr>
              <a:t>къырымтатар</a:t>
            </a:r>
            <a:r>
              <a:rPr lang="ru-RU" dirty="0" smtClean="0">
                <a:solidFill>
                  <a:srgbClr val="000000"/>
                </a:solidFill>
              </a:rPr>
              <a:t> классик </a:t>
            </a:r>
            <a:r>
              <a:rPr lang="ru-RU" dirty="0" err="1" smtClean="0">
                <a:solidFill>
                  <a:srgbClr val="000000"/>
                </a:solidFill>
              </a:rPr>
              <a:t>шаирлери</a:t>
            </a:r>
            <a:r>
              <a:rPr lang="ru-RU" dirty="0" smtClean="0">
                <a:solidFill>
                  <a:srgbClr val="000000"/>
                </a:solidFill>
              </a:rPr>
              <a:t> –</a:t>
            </a:r>
          </a:p>
          <a:p>
            <a:pPr fontAlgn="base">
              <a:spcBef>
                <a:spcPct val="0"/>
              </a:spcBef>
              <a:spcAft>
                <a:spcPct val="0"/>
              </a:spcAft>
            </a:pPr>
            <a:r>
              <a:rPr lang="ru-RU" dirty="0" smtClean="0">
                <a:solidFill>
                  <a:srgbClr val="000000"/>
                </a:solidFill>
              </a:rPr>
              <a:t> Б. </a:t>
            </a:r>
            <a:r>
              <a:rPr lang="ru-RU" dirty="0" err="1" smtClean="0">
                <a:solidFill>
                  <a:srgbClr val="000000"/>
                </a:solidFill>
              </a:rPr>
              <a:t>Чобан</a:t>
            </a:r>
            <a:r>
              <a:rPr lang="ru-RU" dirty="0" smtClean="0">
                <a:solidFill>
                  <a:srgbClr val="000000"/>
                </a:solidFill>
              </a:rPr>
              <a:t>-заде, </a:t>
            </a:r>
            <a:r>
              <a:rPr lang="ru-RU" dirty="0" err="1" smtClean="0">
                <a:solidFill>
                  <a:srgbClr val="000000"/>
                </a:solidFill>
              </a:rPr>
              <a:t>Шевкъий</a:t>
            </a:r>
            <a:r>
              <a:rPr lang="ru-RU" dirty="0" smtClean="0">
                <a:solidFill>
                  <a:srgbClr val="000000"/>
                </a:solidFill>
              </a:rPr>
              <a:t> </a:t>
            </a:r>
            <a:r>
              <a:rPr lang="ru-RU" dirty="0" err="1" smtClean="0">
                <a:solidFill>
                  <a:srgbClr val="000000"/>
                </a:solidFill>
              </a:rPr>
              <a:t>Бекторе</a:t>
            </a:r>
            <a:r>
              <a:rPr lang="ru-RU" dirty="0" smtClean="0">
                <a:solidFill>
                  <a:srgbClr val="000000"/>
                </a:solidFill>
              </a:rPr>
              <a:t>, А. </a:t>
            </a:r>
            <a:r>
              <a:rPr lang="ru-RU" dirty="0" err="1" smtClean="0">
                <a:solidFill>
                  <a:srgbClr val="000000"/>
                </a:solidFill>
              </a:rPr>
              <a:t>Лятиф</a:t>
            </a:r>
            <a:r>
              <a:rPr lang="ru-RU" dirty="0" smtClean="0">
                <a:solidFill>
                  <a:srgbClr val="000000"/>
                </a:solidFill>
              </a:rPr>
              <a:t>-заде, А. </a:t>
            </a:r>
            <a:r>
              <a:rPr lang="ru-RU" dirty="0" err="1" smtClean="0">
                <a:solidFill>
                  <a:srgbClr val="000000"/>
                </a:solidFill>
              </a:rPr>
              <a:t>Гирайбайларнен</a:t>
            </a:r>
            <a:r>
              <a:rPr lang="ru-RU" dirty="0" smtClean="0">
                <a:solidFill>
                  <a:srgbClr val="000000"/>
                </a:solidFill>
              </a:rPr>
              <a:t> </a:t>
            </a:r>
            <a:r>
              <a:rPr lang="ru-RU" dirty="0" err="1" smtClean="0">
                <a:solidFill>
                  <a:srgbClr val="000000"/>
                </a:solidFill>
              </a:rPr>
              <a:t>бир</a:t>
            </a:r>
            <a:r>
              <a:rPr lang="ru-RU" dirty="0" smtClean="0">
                <a:solidFill>
                  <a:srgbClr val="000000"/>
                </a:solidFill>
              </a:rPr>
              <a:t> </a:t>
            </a:r>
            <a:r>
              <a:rPr lang="ru-RU" dirty="0" err="1" smtClean="0">
                <a:solidFill>
                  <a:srgbClr val="000000"/>
                </a:solidFill>
              </a:rPr>
              <a:t>сырагъа</a:t>
            </a:r>
            <a:r>
              <a:rPr lang="ru-RU" dirty="0" smtClean="0">
                <a:solidFill>
                  <a:srgbClr val="000000"/>
                </a:solidFill>
              </a:rPr>
              <a:t> </a:t>
            </a:r>
            <a:r>
              <a:rPr lang="ru-RU" dirty="0" err="1" smtClean="0">
                <a:solidFill>
                  <a:srgbClr val="000000"/>
                </a:solidFill>
              </a:rPr>
              <a:t>къоюла</a:t>
            </a:r>
            <a:r>
              <a:rPr lang="ru-RU" dirty="0" smtClean="0">
                <a:solidFill>
                  <a:srgbClr val="000000"/>
                </a:solidFill>
              </a:rPr>
              <a:t>.</a:t>
            </a:r>
          </a:p>
        </p:txBody>
      </p:sp>
      <p:pic>
        <p:nvPicPr>
          <p:cNvPr id="16397" name="Picture 1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425342">
            <a:off x="6300788" y="692150"/>
            <a:ext cx="941387" cy="1439863"/>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08850" y="260350"/>
            <a:ext cx="912813" cy="1368425"/>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05384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16388"/>
                                        </p:tgtEl>
                                        <p:attrNameLst>
                                          <p:attrName>style.visibility</p:attrName>
                                        </p:attrNameLst>
                                      </p:cBhvr>
                                      <p:to>
                                        <p:strVal val="visible"/>
                                      </p:to>
                                    </p:set>
                                    <p:anim calcmode="discrete" valueType="clr">
                                      <p:cBhvr override="childStyle">
                                        <p:cTn id="7" dur="80"/>
                                        <p:tgtEl>
                                          <p:spTgt spid="1638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388"/>
                                        </p:tgtEl>
                                        <p:attrNameLst>
                                          <p:attrName>fillcolor</p:attrName>
                                        </p:attrNameLst>
                                      </p:cBhvr>
                                      <p:tavLst>
                                        <p:tav tm="0">
                                          <p:val>
                                            <p:clrVal>
                                              <a:schemeClr val="accent2"/>
                                            </p:clrVal>
                                          </p:val>
                                        </p:tav>
                                        <p:tav tm="50000">
                                          <p:val>
                                            <p:clrVal>
                                              <a:schemeClr val="hlink"/>
                                            </p:clrVal>
                                          </p:val>
                                        </p:tav>
                                      </p:tavLst>
                                    </p:anim>
                                    <p:set>
                                      <p:cBhvr>
                                        <p:cTn id="9" dur="80"/>
                                        <p:tgtEl>
                                          <p:spTgt spid="16388"/>
                                        </p:tgtEl>
                                        <p:attrNameLst>
                                          <p:attrName>fill.type</p:attrName>
                                        </p:attrNameLst>
                                      </p:cBhvr>
                                      <p:to>
                                        <p:strVal val="solid"/>
                                      </p:to>
                                    </p:set>
                                  </p:childTnLst>
                                </p:cTn>
                              </p:par>
                            </p:childTnLst>
                          </p:cTn>
                        </p:par>
                        <p:par>
                          <p:cTn id="10" fill="hold" nodeType="afterGroup">
                            <p:stCondLst>
                              <p:cond delay="4480"/>
                            </p:stCondLst>
                            <p:childTnLst>
                              <p:par>
                                <p:cTn id="11" presetID="27" presetClass="entr" presetSubtype="0" fill="hold" grpId="0" nodeType="afterEffect">
                                  <p:stCondLst>
                                    <p:cond delay="3000"/>
                                  </p:stCondLst>
                                  <p:iterate type="lt">
                                    <p:tmPct val="50000"/>
                                  </p:iterate>
                                  <p:childTnLst>
                                    <p:set>
                                      <p:cBhvr>
                                        <p:cTn id="12" dur="1" fill="hold">
                                          <p:stCondLst>
                                            <p:cond delay="0"/>
                                          </p:stCondLst>
                                        </p:cTn>
                                        <p:tgtEl>
                                          <p:spTgt spid="16394"/>
                                        </p:tgtEl>
                                        <p:attrNameLst>
                                          <p:attrName>style.visibility</p:attrName>
                                        </p:attrNameLst>
                                      </p:cBhvr>
                                      <p:to>
                                        <p:strVal val="visible"/>
                                      </p:to>
                                    </p:set>
                                    <p:anim calcmode="discrete" valueType="clr">
                                      <p:cBhvr override="childStyle">
                                        <p:cTn id="13" dur="80"/>
                                        <p:tgtEl>
                                          <p:spTgt spid="16394"/>
                                        </p:tgtEl>
                                        <p:attrNameLst>
                                          <p:attrName>style.color</p:attrName>
                                        </p:attrNameLst>
                                      </p:cBhvr>
                                      <p:tavLst>
                                        <p:tav tm="0">
                                          <p:val>
                                            <p:clrVal>
                                              <a:schemeClr val="accent2"/>
                                            </p:clrVal>
                                          </p:val>
                                        </p:tav>
                                        <p:tav tm="50000">
                                          <p:val>
                                            <p:clrVal>
                                              <a:schemeClr val="hlink"/>
                                            </p:clrVal>
                                          </p:val>
                                        </p:tav>
                                      </p:tavLst>
                                    </p:anim>
                                    <p:anim calcmode="discrete" valueType="clr">
                                      <p:cBhvr>
                                        <p:cTn id="14" dur="80"/>
                                        <p:tgtEl>
                                          <p:spTgt spid="16394"/>
                                        </p:tgtEl>
                                        <p:attrNameLst>
                                          <p:attrName>fillcolor</p:attrName>
                                        </p:attrNameLst>
                                      </p:cBhvr>
                                      <p:tavLst>
                                        <p:tav tm="0">
                                          <p:val>
                                            <p:clrVal>
                                              <a:schemeClr val="accent2"/>
                                            </p:clrVal>
                                          </p:val>
                                        </p:tav>
                                        <p:tav tm="50000">
                                          <p:val>
                                            <p:clrVal>
                                              <a:schemeClr val="hlink"/>
                                            </p:clrVal>
                                          </p:val>
                                        </p:tav>
                                      </p:tavLst>
                                    </p:anim>
                                    <p:set>
                                      <p:cBhvr>
                                        <p:cTn id="15" dur="80"/>
                                        <p:tgtEl>
                                          <p:spTgt spid="16394"/>
                                        </p:tgtEl>
                                        <p:attrNameLst>
                                          <p:attrName>fill.type</p:attrName>
                                        </p:attrNameLst>
                                      </p:cBhvr>
                                      <p:to>
                                        <p:strVal val="solid"/>
                                      </p:to>
                                    </p:set>
                                  </p:childTnLst>
                                </p:cTn>
                              </p:par>
                            </p:childTnLst>
                          </p:cTn>
                        </p:par>
                        <p:par>
                          <p:cTn id="16" fill="hold" nodeType="afterGroup">
                            <p:stCondLst>
                              <p:cond delay="14400"/>
                            </p:stCondLst>
                            <p:childTnLst>
                              <p:par>
                                <p:cTn id="17" presetID="10" presetClass="entr" presetSubtype="0" fill="hold" nodeType="afterEffect">
                                  <p:stCondLst>
                                    <p:cond delay="0"/>
                                  </p:stCondLst>
                                  <p:childTnLst>
                                    <p:set>
                                      <p:cBhvr>
                                        <p:cTn id="18" dur="1" fill="hold">
                                          <p:stCondLst>
                                            <p:cond delay="0"/>
                                          </p:stCondLst>
                                        </p:cTn>
                                        <p:tgtEl>
                                          <p:spTgt spid="16397"/>
                                        </p:tgtEl>
                                        <p:attrNameLst>
                                          <p:attrName>style.visibility</p:attrName>
                                        </p:attrNameLst>
                                      </p:cBhvr>
                                      <p:to>
                                        <p:strVal val="visible"/>
                                      </p:to>
                                    </p:set>
                                    <p:animEffect transition="in" filter="fade">
                                      <p:cBhvr>
                                        <p:cTn id="19" dur="2000"/>
                                        <p:tgtEl>
                                          <p:spTgt spid="16397"/>
                                        </p:tgtEl>
                                      </p:cBhvr>
                                    </p:animEffect>
                                  </p:childTnLst>
                                </p:cTn>
                              </p:par>
                            </p:childTnLst>
                          </p:cTn>
                        </p:par>
                        <p:par>
                          <p:cTn id="20" fill="hold" nodeType="afterGroup">
                            <p:stCondLst>
                              <p:cond delay="16400"/>
                            </p:stCondLst>
                            <p:childTnLst>
                              <p:par>
                                <p:cTn id="21" presetID="10" presetClass="entr" presetSubtype="0" fill="hold" nodeType="afterEffect">
                                  <p:stCondLst>
                                    <p:cond delay="0"/>
                                  </p:stCondLst>
                                  <p:childTnLst>
                                    <p:set>
                                      <p:cBhvr>
                                        <p:cTn id="22" dur="1" fill="hold">
                                          <p:stCondLst>
                                            <p:cond delay="0"/>
                                          </p:stCondLst>
                                        </p:cTn>
                                        <p:tgtEl>
                                          <p:spTgt spid="16396"/>
                                        </p:tgtEl>
                                        <p:attrNameLst>
                                          <p:attrName>style.visibility</p:attrName>
                                        </p:attrNameLst>
                                      </p:cBhvr>
                                      <p:to>
                                        <p:strVal val="visible"/>
                                      </p:to>
                                    </p:set>
                                    <p:animEffect transition="in" filter="fade">
                                      <p:cBhvr>
                                        <p:cTn id="23" dur="2000"/>
                                        <p:tgtEl>
                                          <p:spTgt spid="16396"/>
                                        </p:tgtEl>
                                      </p:cBhvr>
                                    </p:animEffect>
                                  </p:childTnLst>
                                </p:cTn>
                              </p:par>
                            </p:childTnLst>
                          </p:cTn>
                        </p:par>
                        <p:par>
                          <p:cTn id="24" fill="hold" nodeType="afterGroup">
                            <p:stCondLst>
                              <p:cond delay="18400"/>
                            </p:stCondLst>
                            <p:childTnLst>
                              <p:par>
                                <p:cTn id="25" presetID="10" presetClass="entr" presetSubtype="0" fill="hold" nodeType="afterEffect">
                                  <p:stCondLst>
                                    <p:cond delay="0"/>
                                  </p:stCondLst>
                                  <p:childTnLst>
                                    <p:set>
                                      <p:cBhvr>
                                        <p:cTn id="26" dur="1" fill="hold">
                                          <p:stCondLst>
                                            <p:cond delay="0"/>
                                          </p:stCondLst>
                                        </p:cTn>
                                        <p:tgtEl>
                                          <p:spTgt spid="16395"/>
                                        </p:tgtEl>
                                        <p:attrNameLst>
                                          <p:attrName>style.visibility</p:attrName>
                                        </p:attrNameLst>
                                      </p:cBhvr>
                                      <p:to>
                                        <p:strVal val="visible"/>
                                      </p:to>
                                    </p:set>
                                    <p:animEffect transition="in" filter="fade">
                                      <p:cBhvr>
                                        <p:cTn id="27" dur="2000"/>
                                        <p:tgtEl>
                                          <p:spTgt spid="163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1639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033588"/>
            <a:ext cx="3013075"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7"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188913"/>
            <a:ext cx="4095750" cy="643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0" name="Rectangle 4"/>
          <p:cNvSpPr>
            <a:spLocks noChangeArrowheads="1"/>
          </p:cNvSpPr>
          <p:nvPr/>
        </p:nvSpPr>
        <p:spPr bwMode="auto">
          <a:xfrm>
            <a:off x="1258888" y="981075"/>
            <a:ext cx="7488237"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Э. Шемьи-заденинъ биринджи шиирлери даа мектепте окъугъан йыллары язылгъан ве 1925 сенеси бастырылгъан. Бекир Чобан-заде озюнинъ къырымтатар эдебияты акъкъындаки макъалесинде келеджекте Э. Шемьи-заде буюк шаир оладжагъына ишанч бильдирди.</a:t>
            </a:r>
            <a:br>
              <a:rPr lang="ru-RU" smtClean="0">
                <a:solidFill>
                  <a:srgbClr val="000000"/>
                </a:solidFill>
              </a:rPr>
            </a:br>
            <a:r>
              <a:rPr lang="ru-RU" smtClean="0">
                <a:solidFill>
                  <a:srgbClr val="000000"/>
                </a:solidFill>
              </a:rPr>
              <a:t/>
            </a:r>
            <a:br>
              <a:rPr lang="ru-RU" smtClean="0">
                <a:solidFill>
                  <a:srgbClr val="000000"/>
                </a:solidFill>
              </a:rPr>
            </a:br>
            <a:endParaRPr lang="ru-RU" smtClean="0">
              <a:solidFill>
                <a:srgbClr val="000000"/>
              </a:solidFill>
            </a:endParaRPr>
          </a:p>
        </p:txBody>
      </p:sp>
    </p:spTree>
    <p:extLst>
      <p:ext uri="{BB962C8B-B14F-4D97-AF65-F5344CB8AC3E}">
        <p14:creationId xmlns:p14="http://schemas.microsoft.com/office/powerpoint/2010/main" val="40753671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fade">
                                      <p:cBhvr>
                                        <p:cTn id="7" dur="2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8"/>
          <p:cNvPicPr>
            <a:picLocks noChangeAspect="1" noChangeArrowheads="1"/>
          </p:cNvPicPr>
          <p:nvPr/>
        </p:nvPicPr>
        <p:blipFill>
          <a:blip r:embed="rId3">
            <a:lum bright="6000" contrast="6000"/>
            <a:extLst>
              <a:ext uri="{28A0092B-C50C-407E-A947-70E740481C1C}">
                <a14:useLocalDpi xmlns:a14="http://schemas.microsoft.com/office/drawing/2010/main" val="0"/>
              </a:ext>
            </a:extLst>
          </a:blip>
          <a:srcRect r="-2" b="2435"/>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485398">
            <a:off x="684213" y="476250"/>
            <a:ext cx="3529012" cy="410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4"/>
          <p:cNvSpPr>
            <a:spLocks noChangeArrowheads="1"/>
          </p:cNvSpPr>
          <p:nvPr/>
        </p:nvSpPr>
        <p:spPr bwMode="auto">
          <a:xfrm>
            <a:off x="2124075" y="3927852"/>
            <a:ext cx="6405563"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dirty="0" smtClean="0">
                <a:solidFill>
                  <a:srgbClr val="000000"/>
                </a:solidFill>
              </a:rPr>
              <a:t> Э. </a:t>
            </a:r>
            <a:r>
              <a:rPr lang="ru-RU" dirty="0" err="1" smtClean="0">
                <a:solidFill>
                  <a:srgbClr val="000000"/>
                </a:solidFill>
              </a:rPr>
              <a:t>Шемьи</a:t>
            </a:r>
            <a:r>
              <a:rPr lang="ru-RU" dirty="0" smtClean="0">
                <a:solidFill>
                  <a:srgbClr val="000000"/>
                </a:solidFill>
              </a:rPr>
              <a:t>-заде </a:t>
            </a:r>
            <a:r>
              <a:rPr lang="ru-RU" dirty="0" err="1" smtClean="0">
                <a:solidFill>
                  <a:srgbClr val="000000"/>
                </a:solidFill>
              </a:rPr>
              <a:t>озюни</a:t>
            </a:r>
            <a:r>
              <a:rPr lang="ru-RU" dirty="0" smtClean="0">
                <a:solidFill>
                  <a:srgbClr val="000000"/>
                </a:solidFill>
              </a:rPr>
              <a:t>  </a:t>
            </a:r>
            <a:r>
              <a:rPr lang="ru-RU" dirty="0" err="1" smtClean="0">
                <a:solidFill>
                  <a:srgbClr val="000000"/>
                </a:solidFill>
              </a:rPr>
              <a:t>эдебиятшынас</a:t>
            </a:r>
            <a:r>
              <a:rPr lang="ru-RU" dirty="0" smtClean="0">
                <a:solidFill>
                  <a:srgbClr val="000000"/>
                </a:solidFill>
              </a:rPr>
              <a:t> </a:t>
            </a:r>
            <a:r>
              <a:rPr lang="ru-RU" dirty="0" err="1" smtClean="0">
                <a:solidFill>
                  <a:srgbClr val="000000"/>
                </a:solidFill>
              </a:rPr>
              <a:t>ве</a:t>
            </a:r>
            <a:r>
              <a:rPr lang="ru-RU" dirty="0" smtClean="0">
                <a:solidFill>
                  <a:srgbClr val="000000"/>
                </a:solidFill>
              </a:rPr>
              <a:t> </a:t>
            </a:r>
            <a:r>
              <a:rPr lang="ru-RU" dirty="0" err="1" smtClean="0">
                <a:solidFill>
                  <a:srgbClr val="000000"/>
                </a:solidFill>
              </a:rPr>
              <a:t>терджиман</a:t>
            </a:r>
            <a:r>
              <a:rPr lang="ru-RU" dirty="0" smtClean="0">
                <a:solidFill>
                  <a:srgbClr val="000000"/>
                </a:solidFill>
              </a:rPr>
              <a:t> </a:t>
            </a:r>
            <a:r>
              <a:rPr lang="ru-RU" dirty="0" err="1" smtClean="0">
                <a:solidFill>
                  <a:srgbClr val="000000"/>
                </a:solidFill>
              </a:rPr>
              <a:t>оларакъ</a:t>
            </a:r>
            <a:r>
              <a:rPr lang="ru-RU" dirty="0" smtClean="0">
                <a:solidFill>
                  <a:srgbClr val="000000"/>
                </a:solidFill>
              </a:rPr>
              <a:t> </a:t>
            </a:r>
            <a:r>
              <a:rPr lang="ru-RU" dirty="0" err="1" smtClean="0">
                <a:solidFill>
                  <a:srgbClr val="000000"/>
                </a:solidFill>
              </a:rPr>
              <a:t>танытты</a:t>
            </a:r>
            <a:r>
              <a:rPr lang="ru-RU" dirty="0" smtClean="0">
                <a:solidFill>
                  <a:srgbClr val="000000"/>
                </a:solidFill>
              </a:rPr>
              <a:t>. </a:t>
            </a:r>
            <a:r>
              <a:rPr lang="ru-RU" dirty="0" err="1" smtClean="0">
                <a:solidFill>
                  <a:srgbClr val="000000"/>
                </a:solidFill>
              </a:rPr>
              <a:t>Мектеплер</a:t>
            </a:r>
            <a:r>
              <a:rPr lang="ru-RU" dirty="0" smtClean="0">
                <a:solidFill>
                  <a:srgbClr val="000000"/>
                </a:solidFill>
              </a:rPr>
              <a:t> </a:t>
            </a:r>
            <a:r>
              <a:rPr lang="ru-RU" dirty="0" err="1" smtClean="0">
                <a:solidFill>
                  <a:srgbClr val="000000"/>
                </a:solidFill>
              </a:rPr>
              <a:t>ичюн</a:t>
            </a:r>
            <a:r>
              <a:rPr lang="ru-RU" dirty="0" smtClean="0">
                <a:solidFill>
                  <a:srgbClr val="000000"/>
                </a:solidFill>
              </a:rPr>
              <a:t> </a:t>
            </a:r>
            <a:r>
              <a:rPr lang="ru-RU" dirty="0" err="1" smtClean="0">
                <a:solidFill>
                  <a:srgbClr val="000000"/>
                </a:solidFill>
              </a:rPr>
              <a:t>бир</a:t>
            </a:r>
            <a:r>
              <a:rPr lang="ru-RU" dirty="0" smtClean="0">
                <a:solidFill>
                  <a:srgbClr val="000000"/>
                </a:solidFill>
              </a:rPr>
              <a:t> сыра «</a:t>
            </a:r>
            <a:r>
              <a:rPr lang="ru-RU" dirty="0" err="1" smtClean="0">
                <a:solidFill>
                  <a:srgbClr val="000000"/>
                </a:solidFill>
              </a:rPr>
              <a:t>Хрестоматиялар</a:t>
            </a:r>
            <a:r>
              <a:rPr lang="ru-RU" dirty="0" smtClean="0">
                <a:solidFill>
                  <a:srgbClr val="000000"/>
                </a:solidFill>
              </a:rPr>
              <a:t>» </a:t>
            </a:r>
            <a:r>
              <a:rPr lang="ru-RU" dirty="0" err="1" smtClean="0">
                <a:solidFill>
                  <a:srgbClr val="000000"/>
                </a:solidFill>
              </a:rPr>
              <a:t>язды</a:t>
            </a:r>
            <a:r>
              <a:rPr lang="ru-RU" dirty="0" smtClean="0">
                <a:solidFill>
                  <a:srgbClr val="000000"/>
                </a:solidFill>
              </a:rPr>
              <a:t>. </a:t>
            </a:r>
            <a:r>
              <a:rPr lang="ru-RU" dirty="0" err="1" smtClean="0">
                <a:solidFill>
                  <a:srgbClr val="000000"/>
                </a:solidFill>
              </a:rPr>
              <a:t>Къырымтатар</a:t>
            </a:r>
            <a:r>
              <a:rPr lang="ru-RU" dirty="0" smtClean="0">
                <a:solidFill>
                  <a:srgbClr val="000000"/>
                </a:solidFill>
              </a:rPr>
              <a:t> </a:t>
            </a:r>
            <a:r>
              <a:rPr lang="ru-RU" dirty="0" err="1" smtClean="0">
                <a:solidFill>
                  <a:srgbClr val="000000"/>
                </a:solidFill>
              </a:rPr>
              <a:t>тилине</a:t>
            </a:r>
            <a:r>
              <a:rPr lang="ru-RU" dirty="0" smtClean="0">
                <a:solidFill>
                  <a:srgbClr val="000000"/>
                </a:solidFill>
              </a:rPr>
              <a:t> </a:t>
            </a:r>
          </a:p>
          <a:p>
            <a:pPr fontAlgn="base">
              <a:spcBef>
                <a:spcPct val="0"/>
              </a:spcBef>
              <a:spcAft>
                <a:spcPct val="0"/>
              </a:spcAft>
            </a:pPr>
            <a:r>
              <a:rPr lang="ru-RU" dirty="0" smtClean="0">
                <a:solidFill>
                  <a:srgbClr val="000000"/>
                </a:solidFill>
              </a:rPr>
              <a:t>А. С. </a:t>
            </a:r>
            <a:r>
              <a:rPr lang="ru-RU" dirty="0" err="1" smtClean="0">
                <a:solidFill>
                  <a:srgbClr val="000000"/>
                </a:solidFill>
              </a:rPr>
              <a:t>Пушкиннинъ</a:t>
            </a:r>
            <a:r>
              <a:rPr lang="ru-RU" dirty="0" smtClean="0">
                <a:solidFill>
                  <a:srgbClr val="000000"/>
                </a:solidFill>
              </a:rPr>
              <a:t> «</a:t>
            </a:r>
            <a:r>
              <a:rPr lang="ru-RU" dirty="0" err="1" smtClean="0">
                <a:solidFill>
                  <a:srgbClr val="000000"/>
                </a:solidFill>
              </a:rPr>
              <a:t>Багъчасарай</a:t>
            </a:r>
            <a:r>
              <a:rPr lang="ru-RU" dirty="0" smtClean="0">
                <a:solidFill>
                  <a:srgbClr val="000000"/>
                </a:solidFill>
              </a:rPr>
              <a:t> </a:t>
            </a:r>
            <a:r>
              <a:rPr lang="ru-RU" dirty="0" err="1" smtClean="0">
                <a:solidFill>
                  <a:srgbClr val="000000"/>
                </a:solidFill>
              </a:rPr>
              <a:t>чешмеси</a:t>
            </a:r>
            <a:r>
              <a:rPr lang="ru-RU" dirty="0" smtClean="0">
                <a:solidFill>
                  <a:srgbClr val="000000"/>
                </a:solidFill>
              </a:rPr>
              <a:t>» </a:t>
            </a:r>
            <a:r>
              <a:rPr lang="ru-RU" dirty="0" err="1" smtClean="0">
                <a:solidFill>
                  <a:srgbClr val="000000"/>
                </a:solidFill>
              </a:rPr>
              <a:t>дестаныны</a:t>
            </a:r>
            <a:r>
              <a:rPr lang="ru-RU" dirty="0" smtClean="0">
                <a:solidFill>
                  <a:srgbClr val="000000"/>
                </a:solidFill>
              </a:rPr>
              <a:t>,</a:t>
            </a:r>
          </a:p>
          <a:p>
            <a:pPr fontAlgn="base">
              <a:spcBef>
                <a:spcPct val="0"/>
              </a:spcBef>
              <a:spcAft>
                <a:spcPct val="0"/>
              </a:spcAft>
            </a:pPr>
            <a:r>
              <a:rPr lang="ru-RU" dirty="0" smtClean="0">
                <a:solidFill>
                  <a:srgbClr val="000000"/>
                </a:solidFill>
              </a:rPr>
              <a:t>Т. </a:t>
            </a:r>
            <a:r>
              <a:rPr lang="ru-RU" dirty="0" err="1" smtClean="0">
                <a:solidFill>
                  <a:srgbClr val="000000"/>
                </a:solidFill>
              </a:rPr>
              <a:t>Шевченковнынъ</a:t>
            </a:r>
            <a:r>
              <a:rPr lang="ru-RU" dirty="0" smtClean="0">
                <a:solidFill>
                  <a:srgbClr val="000000"/>
                </a:solidFill>
              </a:rPr>
              <a:t> «</a:t>
            </a:r>
            <a:r>
              <a:rPr lang="ru-RU" dirty="0" err="1" smtClean="0">
                <a:solidFill>
                  <a:srgbClr val="000000"/>
                </a:solidFill>
              </a:rPr>
              <a:t>Васиет</a:t>
            </a:r>
            <a:r>
              <a:rPr lang="ru-RU" dirty="0" smtClean="0">
                <a:solidFill>
                  <a:srgbClr val="000000"/>
                </a:solidFill>
              </a:rPr>
              <a:t>» </a:t>
            </a:r>
            <a:r>
              <a:rPr lang="ru-RU" dirty="0" err="1" smtClean="0">
                <a:solidFill>
                  <a:srgbClr val="000000"/>
                </a:solidFill>
              </a:rPr>
              <a:t>адлы</a:t>
            </a:r>
            <a:r>
              <a:rPr lang="ru-RU" dirty="0" smtClean="0">
                <a:solidFill>
                  <a:srgbClr val="000000"/>
                </a:solidFill>
              </a:rPr>
              <a:t> </a:t>
            </a:r>
            <a:r>
              <a:rPr lang="ru-RU" dirty="0" err="1" smtClean="0">
                <a:solidFill>
                  <a:srgbClr val="000000"/>
                </a:solidFill>
              </a:rPr>
              <a:t>шиирини</a:t>
            </a:r>
            <a:r>
              <a:rPr lang="ru-RU" dirty="0" smtClean="0">
                <a:solidFill>
                  <a:srgbClr val="000000"/>
                </a:solidFill>
              </a:rPr>
              <a:t>, Шекспир, Навои, Толстой, Мицкевич, Маяковский, </a:t>
            </a:r>
            <a:r>
              <a:rPr lang="ru-RU" dirty="0" err="1" smtClean="0">
                <a:solidFill>
                  <a:srgbClr val="000000"/>
                </a:solidFill>
              </a:rPr>
              <a:t>Есениннинъ</a:t>
            </a:r>
            <a:r>
              <a:rPr lang="ru-RU" dirty="0" smtClean="0">
                <a:solidFill>
                  <a:srgbClr val="000000"/>
                </a:solidFill>
              </a:rPr>
              <a:t> </a:t>
            </a:r>
            <a:r>
              <a:rPr lang="ru-RU" dirty="0" err="1" smtClean="0">
                <a:solidFill>
                  <a:srgbClr val="000000"/>
                </a:solidFill>
              </a:rPr>
              <a:t>эсерлерини</a:t>
            </a:r>
            <a:r>
              <a:rPr lang="ru-RU" dirty="0" smtClean="0">
                <a:solidFill>
                  <a:srgbClr val="000000"/>
                </a:solidFill>
              </a:rPr>
              <a:t> </a:t>
            </a:r>
            <a:r>
              <a:rPr lang="ru-RU" dirty="0" err="1" smtClean="0">
                <a:solidFill>
                  <a:srgbClr val="000000"/>
                </a:solidFill>
              </a:rPr>
              <a:t>терджиме</a:t>
            </a:r>
            <a:r>
              <a:rPr lang="ru-RU" dirty="0" smtClean="0">
                <a:solidFill>
                  <a:srgbClr val="000000"/>
                </a:solidFill>
              </a:rPr>
              <a:t> </a:t>
            </a:r>
            <a:r>
              <a:rPr lang="ru-RU" dirty="0" err="1" smtClean="0">
                <a:solidFill>
                  <a:srgbClr val="000000"/>
                </a:solidFill>
              </a:rPr>
              <a:t>этти</a:t>
            </a:r>
            <a:r>
              <a:rPr lang="ru-RU" dirty="0" smtClean="0">
                <a:solidFill>
                  <a:srgbClr val="000000"/>
                </a:solidFill>
              </a:rPr>
              <a:t>. </a:t>
            </a:r>
          </a:p>
          <a:p>
            <a:pPr fontAlgn="base">
              <a:spcBef>
                <a:spcPct val="0"/>
              </a:spcBef>
              <a:spcAft>
                <a:spcPct val="0"/>
              </a:spcAft>
            </a:pPr>
            <a:r>
              <a:rPr lang="ru-RU" dirty="0" err="1" smtClean="0">
                <a:solidFill>
                  <a:srgbClr val="000000"/>
                </a:solidFill>
              </a:rPr>
              <a:t>Шаирнинъ</a:t>
            </a:r>
            <a:r>
              <a:rPr lang="ru-RU" dirty="0" smtClean="0">
                <a:solidFill>
                  <a:srgbClr val="000000"/>
                </a:solidFill>
              </a:rPr>
              <a:t> </a:t>
            </a:r>
            <a:r>
              <a:rPr lang="ru-RU" dirty="0" err="1" smtClean="0">
                <a:solidFill>
                  <a:srgbClr val="000000"/>
                </a:solidFill>
              </a:rPr>
              <a:t>шиирлери</a:t>
            </a:r>
            <a:r>
              <a:rPr lang="ru-RU" dirty="0" smtClean="0">
                <a:solidFill>
                  <a:srgbClr val="000000"/>
                </a:solidFill>
              </a:rPr>
              <a:t> де </a:t>
            </a:r>
            <a:r>
              <a:rPr lang="ru-RU" dirty="0" err="1" smtClean="0">
                <a:solidFill>
                  <a:srgbClr val="000000"/>
                </a:solidFill>
              </a:rPr>
              <a:t>бир</a:t>
            </a:r>
            <a:r>
              <a:rPr lang="ru-RU" dirty="0" smtClean="0">
                <a:solidFill>
                  <a:srgbClr val="000000"/>
                </a:solidFill>
              </a:rPr>
              <a:t> </a:t>
            </a:r>
            <a:r>
              <a:rPr lang="ru-RU" dirty="0" err="1" smtClean="0">
                <a:solidFill>
                  <a:srgbClr val="000000"/>
                </a:solidFill>
              </a:rPr>
              <a:t>чокъ</a:t>
            </a:r>
            <a:r>
              <a:rPr lang="ru-RU" dirty="0" smtClean="0">
                <a:solidFill>
                  <a:srgbClr val="000000"/>
                </a:solidFill>
              </a:rPr>
              <a:t> </a:t>
            </a:r>
            <a:r>
              <a:rPr lang="ru-RU" dirty="0" err="1" smtClean="0">
                <a:solidFill>
                  <a:srgbClr val="000000"/>
                </a:solidFill>
              </a:rPr>
              <a:t>тиллерге</a:t>
            </a:r>
            <a:r>
              <a:rPr lang="ru-RU" dirty="0" smtClean="0">
                <a:solidFill>
                  <a:srgbClr val="000000"/>
                </a:solidFill>
              </a:rPr>
              <a:t> </a:t>
            </a:r>
            <a:r>
              <a:rPr lang="ru-RU" dirty="0" err="1" smtClean="0">
                <a:solidFill>
                  <a:srgbClr val="000000"/>
                </a:solidFill>
              </a:rPr>
              <a:t>терджиме</a:t>
            </a:r>
            <a:r>
              <a:rPr lang="ru-RU" dirty="0" smtClean="0">
                <a:solidFill>
                  <a:srgbClr val="000000"/>
                </a:solidFill>
              </a:rPr>
              <a:t> </a:t>
            </a:r>
            <a:r>
              <a:rPr lang="ru-RU" dirty="0" err="1" smtClean="0">
                <a:solidFill>
                  <a:srgbClr val="000000"/>
                </a:solidFill>
              </a:rPr>
              <a:t>этильген</a:t>
            </a:r>
            <a:r>
              <a:rPr lang="ru-RU" dirty="0" smtClean="0">
                <a:solidFill>
                  <a:srgbClr val="000000"/>
                </a:solidFill>
              </a:rPr>
              <a:t>.</a:t>
            </a:r>
            <a:br>
              <a:rPr lang="ru-RU" dirty="0" smtClean="0">
                <a:solidFill>
                  <a:srgbClr val="000000"/>
                </a:solidFill>
              </a:rPr>
            </a:br>
            <a:r>
              <a:rPr lang="ru-RU" dirty="0" smtClean="0">
                <a:solidFill>
                  <a:srgbClr val="000000"/>
                </a:solidFill>
              </a:rPr>
              <a:t/>
            </a:r>
            <a:br>
              <a:rPr lang="ru-RU" dirty="0" smtClean="0">
                <a:solidFill>
                  <a:srgbClr val="000000"/>
                </a:solidFill>
              </a:rPr>
            </a:br>
            <a:endParaRPr lang="ru-RU" dirty="0" smtClean="0">
              <a:solidFill>
                <a:srgbClr val="000000"/>
              </a:solidFill>
            </a:endParaRPr>
          </a:p>
        </p:txBody>
      </p:sp>
      <p:sp>
        <p:nvSpPr>
          <p:cNvPr id="32773" name="AutoShape 11" descr="Просмотреть картинку полностью.">
            <a:hlinkClick r:id="rId5"/>
          </p:cNvPr>
          <p:cNvSpPr>
            <a:spLocks noChangeAspect="1" noChangeArrowheads="1"/>
          </p:cNvSpPr>
          <p:nvPr/>
        </p:nvSpPr>
        <p:spPr bwMode="auto">
          <a:xfrm>
            <a:off x="4148138" y="3048000"/>
            <a:ext cx="8477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ru-RU" smtClean="0">
              <a:solidFill>
                <a:srgbClr val="000000"/>
              </a:solidFill>
            </a:endParaRPr>
          </a:p>
        </p:txBody>
      </p:sp>
      <p:pic>
        <p:nvPicPr>
          <p:cNvPr id="32774" name="Picture 13" descr="Просмотреть картинку полностью.">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59338" y="138113"/>
            <a:ext cx="3744912" cy="336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73486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fade">
                                      <p:cBhvr>
                                        <p:cTn id="7" dur="2000"/>
                                        <p:tgtEl>
                                          <p:spTgt spid="5124"/>
                                        </p:tgtEl>
                                      </p:cBhvr>
                                    </p:animEffect>
                                  </p:childTnLst>
                                </p:cTn>
                              </p:par>
                            </p:childTnLst>
                          </p:cTn>
                        </p:par>
                        <p:par>
                          <p:cTn id="8" fill="hold" nodeType="afterGroup">
                            <p:stCondLst>
                              <p:cond delay="2000"/>
                            </p:stCondLst>
                            <p:childTnLst>
                              <p:par>
                                <p:cTn id="9" presetID="10" presetClass="entr" presetSubtype="0" fill="hold" nodeType="afterEffect">
                                  <p:stCondLst>
                                    <p:cond delay="0"/>
                                  </p:stCondLst>
                                  <p:childTnLst>
                                    <p:set>
                                      <p:cBhvr>
                                        <p:cTn id="10" dur="1" fill="hold">
                                          <p:stCondLst>
                                            <p:cond delay="0"/>
                                          </p:stCondLst>
                                        </p:cTn>
                                        <p:tgtEl>
                                          <p:spTgt spid="5129"/>
                                        </p:tgtEl>
                                        <p:attrNameLst>
                                          <p:attrName>style.visibility</p:attrName>
                                        </p:attrNameLst>
                                      </p:cBhvr>
                                      <p:to>
                                        <p:strVal val="visible"/>
                                      </p:to>
                                    </p:set>
                                    <p:animEffect transition="in" filter="fade">
                                      <p:cBhvr>
                                        <p:cTn id="11" dur="2000"/>
                                        <p:tgtEl>
                                          <p:spTgt spid="51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8"/>
          <p:cNvPicPr>
            <a:picLocks noChangeAspect="1" noChangeArrowheads="1"/>
          </p:cNvPicPr>
          <p:nvPr/>
        </p:nvPicPr>
        <p:blipFill>
          <a:blip r:embed="rId3">
            <a:lum bright="28000" contrast="-70000"/>
            <a:extLst>
              <a:ext uri="{28A0092B-C50C-407E-A947-70E740481C1C}">
                <a14:useLocalDpi xmlns:a14="http://schemas.microsoft.com/office/drawing/2010/main" val="0"/>
              </a:ext>
            </a:extLst>
          </a:blip>
          <a:srcRect/>
          <a:stretch>
            <a:fillRect/>
          </a:stretch>
        </p:blipFill>
        <p:spPr bwMode="auto">
          <a:xfrm>
            <a:off x="0" y="-442913"/>
            <a:ext cx="9144000" cy="730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8" descr="montaj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6913" y="1052513"/>
            <a:ext cx="2989262" cy="396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6" name="Rectangle 4"/>
          <p:cNvSpPr>
            <a:spLocks noChangeArrowheads="1"/>
          </p:cNvSpPr>
          <p:nvPr/>
        </p:nvSpPr>
        <p:spPr bwMode="auto">
          <a:xfrm>
            <a:off x="1116013" y="1700213"/>
            <a:ext cx="4249737"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Озь фаалиети ичюн Э. Шемьи-заде дженктен эвель йыллары ве сюргюнлик девринде бир къач керелер репрессиягъа огъратыла. 1949 сененинъ октябрь айында 25 йылгъа апске къапатыла. Апсте ве лагерьлерде 8 йыл кечире. </a:t>
            </a:r>
            <a:br>
              <a:rPr lang="ru-RU" smtClean="0">
                <a:solidFill>
                  <a:srgbClr val="000000"/>
                </a:solidFill>
              </a:rPr>
            </a:br>
            <a:r>
              <a:rPr lang="ru-RU" smtClean="0">
                <a:solidFill>
                  <a:srgbClr val="00FFFF"/>
                </a:solidFill>
              </a:rPr>
              <a:t/>
            </a:r>
            <a:br>
              <a:rPr lang="ru-RU" smtClean="0">
                <a:solidFill>
                  <a:srgbClr val="00FFFF"/>
                </a:solidFill>
              </a:rPr>
            </a:br>
            <a:endParaRPr lang="ru-RU" smtClean="0">
              <a:solidFill>
                <a:srgbClr val="00FFFF"/>
              </a:solidFill>
            </a:endParaRPr>
          </a:p>
        </p:txBody>
      </p:sp>
      <p:sp>
        <p:nvSpPr>
          <p:cNvPr id="33797" name="Rectangle 5"/>
          <p:cNvSpPr>
            <a:spLocks noChangeArrowheads="1"/>
          </p:cNvSpPr>
          <p:nvPr/>
        </p:nvSpPr>
        <p:spPr bwMode="auto">
          <a:xfrm>
            <a:off x="4356100" y="5229225"/>
            <a:ext cx="453548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Дженктен сонъ девирде Шемьи-заде миллетининъ башына кельген мусибетлер акъкъында яза. </a:t>
            </a:r>
          </a:p>
        </p:txBody>
      </p:sp>
      <p:sp>
        <p:nvSpPr>
          <p:cNvPr id="6153" name="Rectangle 9"/>
          <p:cNvSpPr>
            <a:spLocks noChangeArrowheads="1"/>
          </p:cNvSpPr>
          <p:nvPr/>
        </p:nvSpPr>
        <p:spPr bwMode="auto">
          <a:xfrm>
            <a:off x="0" y="681722"/>
            <a:ext cx="68770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dirty="0">
                <a:solidFill>
                  <a:srgbClr val="000000"/>
                </a:solidFill>
              </a:rPr>
              <a:t>Э. </a:t>
            </a:r>
            <a:r>
              <a:rPr lang="ru-RU" dirty="0" err="1">
                <a:solidFill>
                  <a:srgbClr val="000000"/>
                </a:solidFill>
              </a:rPr>
              <a:t>Шемьи</a:t>
            </a:r>
            <a:r>
              <a:rPr lang="ru-RU" dirty="0">
                <a:solidFill>
                  <a:srgbClr val="000000"/>
                </a:solidFill>
              </a:rPr>
              <a:t>-заде </a:t>
            </a:r>
            <a:r>
              <a:rPr lang="ru-RU" dirty="0" smtClean="0">
                <a:solidFill>
                  <a:srgbClr val="000000"/>
                </a:solidFill>
              </a:rPr>
              <a:t>1937 </a:t>
            </a:r>
            <a:r>
              <a:rPr lang="ru-RU" dirty="0" err="1" smtClean="0">
                <a:solidFill>
                  <a:srgbClr val="000000"/>
                </a:solidFill>
              </a:rPr>
              <a:t>сенеси</a:t>
            </a:r>
            <a:r>
              <a:rPr lang="ru-RU" dirty="0" smtClean="0">
                <a:solidFill>
                  <a:srgbClr val="000000"/>
                </a:solidFill>
              </a:rPr>
              <a:t> </a:t>
            </a:r>
            <a:r>
              <a:rPr lang="ru-RU" dirty="0" err="1" smtClean="0">
                <a:solidFill>
                  <a:srgbClr val="000000"/>
                </a:solidFill>
              </a:rPr>
              <a:t>репрессиягъа</a:t>
            </a:r>
            <a:r>
              <a:rPr lang="ru-RU" dirty="0" smtClean="0">
                <a:solidFill>
                  <a:srgbClr val="000000"/>
                </a:solidFill>
              </a:rPr>
              <a:t> </a:t>
            </a:r>
            <a:r>
              <a:rPr lang="ru-RU" dirty="0" err="1" smtClean="0">
                <a:solidFill>
                  <a:srgbClr val="000000"/>
                </a:solidFill>
              </a:rPr>
              <a:t>огъратыла</a:t>
            </a:r>
            <a:r>
              <a:rPr lang="ru-RU" dirty="0" smtClean="0">
                <a:solidFill>
                  <a:srgbClr val="000000"/>
                </a:solidFill>
              </a:rPr>
              <a:t>. </a:t>
            </a:r>
            <a:r>
              <a:rPr lang="ru-RU" dirty="0" err="1">
                <a:solidFill>
                  <a:srgbClr val="000000"/>
                </a:solidFill>
              </a:rPr>
              <a:t>Э</a:t>
            </a:r>
            <a:r>
              <a:rPr lang="ru-RU" dirty="0" err="1" smtClean="0">
                <a:solidFill>
                  <a:srgbClr val="000000"/>
                </a:solidFill>
              </a:rPr>
              <a:t>ки</a:t>
            </a:r>
            <a:r>
              <a:rPr lang="ru-RU" dirty="0" smtClean="0">
                <a:solidFill>
                  <a:srgbClr val="000000"/>
                </a:solidFill>
              </a:rPr>
              <a:t> </a:t>
            </a:r>
            <a:r>
              <a:rPr lang="ru-RU" dirty="0" err="1" smtClean="0">
                <a:solidFill>
                  <a:srgbClr val="000000"/>
                </a:solidFill>
              </a:rPr>
              <a:t>кере</a:t>
            </a:r>
            <a:r>
              <a:rPr lang="ru-RU" dirty="0" smtClean="0">
                <a:solidFill>
                  <a:srgbClr val="000000"/>
                </a:solidFill>
              </a:rPr>
              <a:t> совет </a:t>
            </a:r>
            <a:r>
              <a:rPr lang="ru-RU" dirty="0" err="1" smtClean="0">
                <a:solidFill>
                  <a:srgbClr val="000000"/>
                </a:solidFill>
              </a:rPr>
              <a:t>лагерьлеринде</a:t>
            </a:r>
            <a:r>
              <a:rPr lang="ru-RU" dirty="0" smtClean="0">
                <a:solidFill>
                  <a:srgbClr val="000000"/>
                </a:solidFill>
              </a:rPr>
              <a:t> </a:t>
            </a:r>
            <a:r>
              <a:rPr lang="ru-RU" dirty="0" err="1" smtClean="0">
                <a:solidFill>
                  <a:srgbClr val="000000"/>
                </a:solidFill>
              </a:rPr>
              <a:t>муддет</a:t>
            </a:r>
            <a:r>
              <a:rPr lang="ru-RU" dirty="0" smtClean="0">
                <a:solidFill>
                  <a:srgbClr val="000000"/>
                </a:solidFill>
              </a:rPr>
              <a:t> </a:t>
            </a:r>
            <a:r>
              <a:rPr lang="ru-RU" dirty="0" err="1" smtClean="0">
                <a:solidFill>
                  <a:srgbClr val="000000"/>
                </a:solidFill>
              </a:rPr>
              <a:t>кечире</a:t>
            </a:r>
            <a:r>
              <a:rPr lang="ru-RU" dirty="0" smtClean="0">
                <a:solidFill>
                  <a:srgbClr val="000000"/>
                </a:solidFill>
              </a:rPr>
              <a:t>. </a:t>
            </a:r>
          </a:p>
        </p:txBody>
      </p:sp>
      <p:pic>
        <p:nvPicPr>
          <p:cNvPr id="33799" name="Picture 9" descr="montaj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288" y="3860800"/>
            <a:ext cx="3671887"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Text Box 10"/>
          <p:cNvSpPr txBox="1">
            <a:spLocks noChangeArrowheads="1"/>
          </p:cNvSpPr>
          <p:nvPr/>
        </p:nvSpPr>
        <p:spPr bwMode="auto">
          <a:xfrm>
            <a:off x="376238" y="6211888"/>
            <a:ext cx="181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ru-RU" sz="1000" smtClean="0">
                <a:solidFill>
                  <a:srgbClr val="000000"/>
                </a:solidFill>
              </a:rPr>
              <a:t>И. Асаниннынъ архивинден</a:t>
            </a:r>
          </a:p>
        </p:txBody>
      </p:sp>
      <p:sp>
        <p:nvSpPr>
          <p:cNvPr id="33801" name="Text Box 11"/>
          <p:cNvSpPr txBox="1">
            <a:spLocks noChangeArrowheads="1"/>
          </p:cNvSpPr>
          <p:nvPr/>
        </p:nvSpPr>
        <p:spPr bwMode="auto">
          <a:xfrm>
            <a:off x="5795963" y="4797425"/>
            <a:ext cx="1819275"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ru-RU" sz="1000" smtClean="0">
                <a:solidFill>
                  <a:srgbClr val="000000"/>
                </a:solidFill>
              </a:rPr>
              <a:t>И. Асаниннынъ архивинден</a:t>
            </a:r>
          </a:p>
        </p:txBody>
      </p:sp>
    </p:spTree>
    <p:extLst>
      <p:ext uri="{BB962C8B-B14F-4D97-AF65-F5344CB8AC3E}">
        <p14:creationId xmlns:p14="http://schemas.microsoft.com/office/powerpoint/2010/main" val="33367496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1" presetClass="entr" presetSubtype="4" fill="hold" grpId="0" nodeType="afterEffect">
                                  <p:stCondLst>
                                    <p:cond delay="0"/>
                                  </p:stCondLst>
                                  <p:childTnLst>
                                    <p:set>
                                      <p:cBhvr>
                                        <p:cTn id="6" dur="1" fill="hold">
                                          <p:stCondLst>
                                            <p:cond delay="0"/>
                                          </p:stCondLst>
                                        </p:cTn>
                                        <p:tgtEl>
                                          <p:spTgt spid="6153"/>
                                        </p:tgtEl>
                                        <p:attrNameLst>
                                          <p:attrName>style.visibility</p:attrName>
                                        </p:attrNameLst>
                                      </p:cBhvr>
                                      <p:to>
                                        <p:strVal val="visible"/>
                                      </p:to>
                                    </p:set>
                                    <p:animEffect transition="in" filter="wheel(4)">
                                      <p:cBhvr>
                                        <p:cTn id="7" dur="2000"/>
                                        <p:tgtEl>
                                          <p:spTgt spid="6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217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9" name="Picture 21" descr="PIC_010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290316">
            <a:off x="971550" y="260350"/>
            <a:ext cx="3144838" cy="540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Rectangle 4"/>
          <p:cNvSpPr>
            <a:spLocks noChangeArrowheads="1"/>
          </p:cNvSpPr>
          <p:nvPr/>
        </p:nvSpPr>
        <p:spPr bwMode="auto">
          <a:xfrm>
            <a:off x="3571875" y="2928938"/>
            <a:ext cx="5329238"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Шаирнинъ иджадында «Козьяш дивар» дестаны айры ерни тута. Бу эсернинъ бир къысмы «Тогъан къая» джыйынтыгъына кирген эди.</a:t>
            </a:r>
          </a:p>
          <a:p>
            <a:pPr fontAlgn="base">
              <a:spcBef>
                <a:spcPct val="0"/>
              </a:spcBef>
              <a:spcAft>
                <a:spcPct val="0"/>
              </a:spcAft>
            </a:pPr>
            <a:r>
              <a:rPr lang="ru-RU" smtClean="0">
                <a:solidFill>
                  <a:srgbClr val="000000"/>
                </a:solidFill>
              </a:rPr>
              <a:t>Толу колемде дестан 1990 сенеси «Йылдыз» меджмуасында басылды.</a:t>
            </a:r>
          </a:p>
        </p:txBody>
      </p:sp>
    </p:spTree>
    <p:extLst>
      <p:ext uri="{BB962C8B-B14F-4D97-AF65-F5344CB8AC3E}">
        <p14:creationId xmlns:p14="http://schemas.microsoft.com/office/powerpoint/2010/main" val="7185048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172"/>
                                        </p:tgtEl>
                                        <p:attrNameLst>
                                          <p:attrName>style.visibility</p:attrName>
                                        </p:attrNameLst>
                                      </p:cBhvr>
                                      <p:to>
                                        <p:strVal val="visible"/>
                                      </p:to>
                                    </p:set>
                                    <p:animEffect transition="in" filter="fade">
                                      <p:cBhvr>
                                        <p:cTn id="7" dur="2000"/>
                                        <p:tgtEl>
                                          <p:spTgt spid="7172"/>
                                        </p:tgtEl>
                                      </p:cBhvr>
                                    </p:animEffect>
                                  </p:childTnLst>
                                </p:cTn>
                              </p:par>
                            </p:childTnLst>
                          </p:cTn>
                        </p:par>
                        <p:par>
                          <p:cTn id="8" fill="hold" nodeType="afterGroup">
                            <p:stCondLst>
                              <p:cond delay="2000"/>
                            </p:stCondLst>
                            <p:childTnLst>
                              <p:par>
                                <p:cTn id="9" presetID="22" presetClass="entr" presetSubtype="8" fill="hold" nodeType="afterEffect">
                                  <p:stCondLst>
                                    <p:cond delay="0"/>
                                  </p:stCondLst>
                                  <p:childTnLst>
                                    <p:set>
                                      <p:cBhvr>
                                        <p:cTn id="10" dur="1" fill="hold">
                                          <p:stCondLst>
                                            <p:cond delay="0"/>
                                          </p:stCondLst>
                                        </p:cTn>
                                        <p:tgtEl>
                                          <p:spTgt spid="7189"/>
                                        </p:tgtEl>
                                        <p:attrNameLst>
                                          <p:attrName>style.visibility</p:attrName>
                                        </p:attrNameLst>
                                      </p:cBhvr>
                                      <p:to>
                                        <p:strVal val="visible"/>
                                      </p:to>
                                    </p:set>
                                    <p:animEffect transition="in" filter="wipe(left)">
                                      <p:cBhvr>
                                        <p:cTn id="11" dur="1000"/>
                                        <p:tgtEl>
                                          <p:spTgt spid="7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789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163" y="-900113"/>
            <a:ext cx="9458326" cy="865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Rectangle 4"/>
          <p:cNvSpPr>
            <a:spLocks noChangeArrowheads="1"/>
          </p:cNvSpPr>
          <p:nvPr/>
        </p:nvSpPr>
        <p:spPr bwMode="auto">
          <a:xfrm>
            <a:off x="4000500" y="377825"/>
            <a:ext cx="4929188"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Э. Шемьи-заде бир сыра шиирлер джыйынтыкълары ве эдебиятшынаслыкъта китаплар бастырды. Джыйынтыкъларынынъ бирине Озьбекистаннынъ шаиреси Зульфиянынъ шиирлери терджиме этип кирсетильген. Къырымтатар ве озьбек эдебиятларынынъ инкишафына къошкъан буюк сынъырсыз иссеси ичюн </a:t>
            </a:r>
            <a:r>
              <a:rPr lang="ru-RU" b="1" smtClean="0">
                <a:solidFill>
                  <a:srgbClr val="000000"/>
                </a:solidFill>
              </a:rPr>
              <a:t>Эшреф Шемьи-задеге </a:t>
            </a:r>
          </a:p>
          <a:p>
            <a:pPr fontAlgn="base">
              <a:spcBef>
                <a:spcPct val="0"/>
              </a:spcBef>
              <a:spcAft>
                <a:spcPct val="0"/>
              </a:spcAft>
            </a:pPr>
            <a:r>
              <a:rPr lang="ru-RU" b="1" smtClean="0">
                <a:solidFill>
                  <a:srgbClr val="000000"/>
                </a:solidFill>
              </a:rPr>
              <a:t>1968 сенеси Озьбекистанда нам къазангъан медениет эрбабы унваны берильди.</a:t>
            </a:r>
            <a:br>
              <a:rPr lang="ru-RU" b="1" smtClean="0">
                <a:solidFill>
                  <a:srgbClr val="000000"/>
                </a:solidFill>
              </a:rPr>
            </a:br>
            <a:r>
              <a:rPr lang="ru-RU" b="1" smtClean="0">
                <a:solidFill>
                  <a:srgbClr val="000000"/>
                </a:solidFill>
              </a:rPr>
              <a:t/>
            </a:r>
            <a:br>
              <a:rPr lang="ru-RU" b="1" smtClean="0">
                <a:solidFill>
                  <a:srgbClr val="000000"/>
                </a:solidFill>
              </a:rPr>
            </a:br>
            <a:endParaRPr lang="ru-RU" b="1" smtClean="0">
              <a:solidFill>
                <a:srgbClr val="000000"/>
              </a:solidFill>
            </a:endParaRPr>
          </a:p>
        </p:txBody>
      </p:sp>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549275"/>
            <a:ext cx="2330450" cy="3743325"/>
          </a:xfrm>
          <a:prstGeom prst="rect">
            <a:avLst/>
          </a:prstGeom>
          <a:noFill/>
          <a:ln>
            <a:noFill/>
          </a:ln>
          <a:effectLst>
            <a:outerShdw dist="107763" dir="18900000"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9" name="Picture 7" descr="b65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8175" y="3284538"/>
            <a:ext cx="1905000" cy="2971800"/>
          </a:xfrm>
          <a:prstGeom prst="rect">
            <a:avLst/>
          </a:prstGeom>
          <a:noFill/>
          <a:ln>
            <a:noFill/>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6045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1000"/>
                                        <p:tgtEl>
                                          <p:spTgt spid="8196"/>
                                        </p:tgtEl>
                                      </p:cBhvr>
                                    </p:animEffect>
                                  </p:childTnLst>
                                </p:cTn>
                              </p:par>
                            </p:childTnLst>
                          </p:cTn>
                        </p:par>
                        <p:par>
                          <p:cTn id="8" fill="hold" nodeType="afterGroup">
                            <p:stCondLst>
                              <p:cond delay="1000"/>
                            </p:stCondLst>
                            <p:childTnLst>
                              <p:par>
                                <p:cTn id="9" presetID="9" presetClass="entr" presetSubtype="0" fill="hold" nodeType="afterEffect">
                                  <p:stCondLst>
                                    <p:cond delay="0"/>
                                  </p:stCondLst>
                                  <p:childTnLst>
                                    <p:set>
                                      <p:cBhvr>
                                        <p:cTn id="10" dur="1" fill="hold">
                                          <p:stCondLst>
                                            <p:cond delay="0"/>
                                          </p:stCondLst>
                                        </p:cTn>
                                        <p:tgtEl>
                                          <p:spTgt spid="8197"/>
                                        </p:tgtEl>
                                        <p:attrNameLst>
                                          <p:attrName>style.visibility</p:attrName>
                                        </p:attrNameLst>
                                      </p:cBhvr>
                                      <p:to>
                                        <p:strVal val="visible"/>
                                      </p:to>
                                    </p:set>
                                    <p:animEffect transition="in" filter="dissolve">
                                      <p:cBhvr>
                                        <p:cTn id="11" dur="2000"/>
                                        <p:tgtEl>
                                          <p:spTgt spid="8197"/>
                                        </p:tgtEl>
                                      </p:cBhvr>
                                    </p:animEffect>
                                  </p:childTnLst>
                                </p:cTn>
                              </p:par>
                            </p:childTnLst>
                          </p:cTn>
                        </p:par>
                        <p:par>
                          <p:cTn id="12" fill="hold" nodeType="afterGroup">
                            <p:stCondLst>
                              <p:cond delay="3000"/>
                            </p:stCondLst>
                            <p:childTnLst>
                              <p:par>
                                <p:cTn id="13" presetID="9" presetClass="entr" presetSubtype="0" fill="hold" nodeType="afterEffect">
                                  <p:stCondLst>
                                    <p:cond delay="0"/>
                                  </p:stCondLst>
                                  <p:childTnLst>
                                    <p:set>
                                      <p:cBhvr>
                                        <p:cTn id="14" dur="1" fill="hold">
                                          <p:stCondLst>
                                            <p:cond delay="0"/>
                                          </p:stCondLst>
                                        </p:cTn>
                                        <p:tgtEl>
                                          <p:spTgt spid="8199"/>
                                        </p:tgtEl>
                                        <p:attrNameLst>
                                          <p:attrName>style.visibility</p:attrName>
                                        </p:attrNameLst>
                                      </p:cBhvr>
                                      <p:to>
                                        <p:strVal val="visible"/>
                                      </p:to>
                                    </p:set>
                                    <p:animEffect transition="in" filter="dissolve">
                                      <p:cBhvr>
                                        <p:cTn id="15" dur="2000"/>
                                        <p:tgtEl>
                                          <p:spTgt spid="81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6098" y="116632"/>
            <a:ext cx="9144000" cy="5509200"/>
          </a:xfrm>
          <a:prstGeom prst="rect">
            <a:avLst/>
          </a:prstGeom>
        </p:spPr>
        <p:txBody>
          <a:bodyPr wrap="square">
            <a:spAutoFit/>
          </a:bodyPr>
          <a:lstStyle/>
          <a:p>
            <a:pPr lvl="0" algn="ctr"/>
            <a:r>
              <a:rPr lang="ru-RU" sz="3200" dirty="0" err="1">
                <a:solidFill>
                  <a:prstClr val="black"/>
                </a:solidFill>
                <a:latin typeface="Times New Roman" pitchFamily="18" charset="0"/>
                <a:cs typeface="Times New Roman" pitchFamily="18" charset="0"/>
              </a:rPr>
              <a:t>Дерснинъ</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макъсады</a:t>
            </a:r>
            <a:r>
              <a:rPr lang="ru-RU" sz="3200" dirty="0" smtClean="0">
                <a:solidFill>
                  <a:prstClr val="black"/>
                </a:solidFill>
                <a:latin typeface="Times New Roman" pitchFamily="18" charset="0"/>
                <a:cs typeface="Times New Roman" pitchFamily="18" charset="0"/>
              </a:rPr>
              <a:t>:</a:t>
            </a:r>
          </a:p>
          <a:p>
            <a:pPr lvl="0" algn="ctr"/>
            <a:endParaRPr lang="ru-RU" sz="3200" dirty="0">
              <a:solidFill>
                <a:prstClr val="black"/>
              </a:solidFill>
              <a:latin typeface="Times New Roman" pitchFamily="18" charset="0"/>
              <a:cs typeface="Times New Roman" pitchFamily="18" charset="0"/>
            </a:endParaRPr>
          </a:p>
          <a:p>
            <a:pPr lvl="0"/>
            <a:r>
              <a:rPr lang="ru-RU" sz="3200" dirty="0">
                <a:solidFill>
                  <a:prstClr val="black"/>
                </a:solidFill>
                <a:latin typeface="Times New Roman" pitchFamily="18" charset="0"/>
                <a:cs typeface="Times New Roman" pitchFamily="18" charset="0"/>
              </a:rPr>
              <a:t>1.Шаирнинъ </a:t>
            </a:r>
            <a:r>
              <a:rPr lang="ru-RU" sz="3200" dirty="0" err="1">
                <a:solidFill>
                  <a:prstClr val="black"/>
                </a:solidFill>
                <a:latin typeface="Times New Roman" pitchFamily="18" charset="0"/>
                <a:cs typeface="Times New Roman" pitchFamily="18" charset="0"/>
              </a:rPr>
              <a:t>омюр</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ёлу</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ве</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иджадынен</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таныш</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этмек</a:t>
            </a:r>
            <a:r>
              <a:rPr lang="ru-RU" sz="3200" dirty="0">
                <a:solidFill>
                  <a:prstClr val="black"/>
                </a:solidFill>
                <a:latin typeface="Times New Roman" pitchFamily="18" charset="0"/>
                <a:cs typeface="Times New Roman" pitchFamily="18" charset="0"/>
              </a:rPr>
              <a:t>.</a:t>
            </a:r>
          </a:p>
          <a:p>
            <a:pPr lvl="0"/>
            <a:r>
              <a:rPr lang="ru-RU" sz="3200" dirty="0">
                <a:solidFill>
                  <a:prstClr val="black"/>
                </a:solidFill>
                <a:latin typeface="Times New Roman" pitchFamily="18" charset="0"/>
                <a:cs typeface="Times New Roman" pitchFamily="18" charset="0"/>
              </a:rPr>
              <a:t>2. </a:t>
            </a:r>
            <a:r>
              <a:rPr lang="ru-RU" sz="3200" dirty="0" err="1">
                <a:solidFill>
                  <a:prstClr val="black"/>
                </a:solidFill>
                <a:latin typeface="Times New Roman" pitchFamily="18" charset="0"/>
                <a:cs typeface="Times New Roman" pitchFamily="18" charset="0"/>
              </a:rPr>
              <a:t>Э.Шемьи</a:t>
            </a:r>
            <a:r>
              <a:rPr lang="ru-RU" sz="3200" dirty="0">
                <a:solidFill>
                  <a:prstClr val="black"/>
                </a:solidFill>
                <a:latin typeface="Times New Roman" pitchFamily="18" charset="0"/>
                <a:cs typeface="Times New Roman" pitchFamily="18" charset="0"/>
              </a:rPr>
              <a:t> – </a:t>
            </a:r>
            <a:r>
              <a:rPr lang="ru-RU" sz="3200" dirty="0" err="1">
                <a:solidFill>
                  <a:prstClr val="black"/>
                </a:solidFill>
                <a:latin typeface="Times New Roman" pitchFamily="18" charset="0"/>
                <a:cs typeface="Times New Roman" pitchFamily="18" charset="0"/>
              </a:rPr>
              <a:t>заденинъ</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озь</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халкъынынъ</a:t>
            </a:r>
            <a:endParaRPr lang="ru-RU" sz="3200" dirty="0">
              <a:solidFill>
                <a:prstClr val="black"/>
              </a:solidFill>
              <a:latin typeface="Times New Roman" pitchFamily="18" charset="0"/>
              <a:cs typeface="Times New Roman" pitchFamily="18" charset="0"/>
            </a:endParaRPr>
          </a:p>
          <a:p>
            <a:pPr lvl="0"/>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юрегини</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анълагъаныны</a:t>
            </a:r>
            <a:r>
              <a:rPr lang="ru-RU" sz="3200" dirty="0" smtClean="0">
                <a:solidFill>
                  <a:prstClr val="black"/>
                </a:solidFill>
                <a:latin typeface="Times New Roman" pitchFamily="18" charset="0"/>
                <a:cs typeface="Times New Roman" pitchFamily="18" charset="0"/>
              </a:rPr>
              <a:t>, </a:t>
            </a:r>
            <a:r>
              <a:rPr lang="ru-RU" sz="3200" dirty="0" err="1" smtClean="0">
                <a:solidFill>
                  <a:prstClr val="black"/>
                </a:solidFill>
                <a:latin typeface="Times New Roman" pitchFamily="18" charset="0"/>
                <a:cs typeface="Times New Roman" pitchFamily="18" charset="0"/>
              </a:rPr>
              <a:t>онъа</a:t>
            </a:r>
            <a:r>
              <a:rPr lang="ru-RU" sz="3200" dirty="0" smtClean="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беслеген</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буюк</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севги</a:t>
            </a:r>
            <a:r>
              <a:rPr lang="ru-RU" sz="3200" dirty="0">
                <a:solidFill>
                  <a:prstClr val="black"/>
                </a:solidFill>
                <a:latin typeface="Times New Roman" pitchFamily="18" charset="0"/>
                <a:cs typeface="Times New Roman" pitchFamily="18" charset="0"/>
              </a:rPr>
              <a:t> </a:t>
            </a:r>
          </a:p>
          <a:p>
            <a:pPr lvl="0"/>
            <a:r>
              <a:rPr lang="ru-RU" sz="3200" dirty="0" err="1">
                <a:solidFill>
                  <a:prstClr val="black"/>
                </a:solidFill>
                <a:latin typeface="Times New Roman" pitchFamily="18" charset="0"/>
                <a:cs typeface="Times New Roman" pitchFamily="18" charset="0"/>
              </a:rPr>
              <a:t>дуйгъусыны</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косьтермек</a:t>
            </a:r>
            <a:r>
              <a:rPr lang="ru-RU" sz="3200" dirty="0">
                <a:solidFill>
                  <a:prstClr val="black"/>
                </a:solidFill>
                <a:latin typeface="Times New Roman" pitchFamily="18" charset="0"/>
                <a:cs typeface="Times New Roman" pitchFamily="18" charset="0"/>
              </a:rPr>
              <a:t>.</a:t>
            </a:r>
          </a:p>
          <a:p>
            <a:pPr lvl="0"/>
            <a:r>
              <a:rPr lang="ru-RU" sz="3200" dirty="0">
                <a:solidFill>
                  <a:prstClr val="black"/>
                </a:solidFill>
                <a:latin typeface="Times New Roman" pitchFamily="18" charset="0"/>
                <a:cs typeface="Times New Roman" pitchFamily="18" charset="0"/>
              </a:rPr>
              <a:t>3. </a:t>
            </a:r>
            <a:r>
              <a:rPr lang="ru-RU" sz="3200" dirty="0" err="1">
                <a:solidFill>
                  <a:prstClr val="black"/>
                </a:solidFill>
                <a:latin typeface="Times New Roman" pitchFamily="18" charset="0"/>
                <a:cs typeface="Times New Roman" pitchFamily="18" charset="0"/>
              </a:rPr>
              <a:t>Мустакъиль</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окъув</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алышкъанлыкъларыны</a:t>
            </a:r>
            <a:endParaRPr lang="ru-RU" sz="3200" dirty="0">
              <a:solidFill>
                <a:prstClr val="black"/>
              </a:solidFill>
              <a:latin typeface="Times New Roman" pitchFamily="18" charset="0"/>
              <a:cs typeface="Times New Roman" pitchFamily="18" charset="0"/>
            </a:endParaRPr>
          </a:p>
          <a:p>
            <a:pPr lvl="0"/>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инкишаф</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этмек</a:t>
            </a:r>
            <a:r>
              <a:rPr lang="ru-RU" sz="3200" dirty="0">
                <a:solidFill>
                  <a:prstClr val="black"/>
                </a:solidFill>
                <a:latin typeface="Times New Roman" pitchFamily="18" charset="0"/>
                <a:cs typeface="Times New Roman" pitchFamily="18" charset="0"/>
              </a:rPr>
              <a:t>.</a:t>
            </a:r>
          </a:p>
          <a:p>
            <a:pPr lvl="0"/>
            <a:r>
              <a:rPr lang="ru-RU" sz="3200" dirty="0">
                <a:solidFill>
                  <a:prstClr val="black"/>
                </a:solidFill>
                <a:latin typeface="Times New Roman" pitchFamily="18" charset="0"/>
                <a:cs typeface="Times New Roman" pitchFamily="18" charset="0"/>
              </a:rPr>
              <a:t>4. </a:t>
            </a:r>
            <a:r>
              <a:rPr lang="ru-RU" sz="3200" dirty="0" err="1">
                <a:solidFill>
                  <a:prstClr val="black"/>
                </a:solidFill>
                <a:latin typeface="Times New Roman" pitchFamily="18" charset="0"/>
                <a:cs typeface="Times New Roman" pitchFamily="18" charset="0"/>
              </a:rPr>
              <a:t>Сез</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хазинелерини</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зенгинлештирмек</a:t>
            </a:r>
            <a:r>
              <a:rPr lang="ru-RU" sz="3200" dirty="0">
                <a:solidFill>
                  <a:prstClr val="black"/>
                </a:solidFill>
                <a:latin typeface="Times New Roman" pitchFamily="18" charset="0"/>
                <a:cs typeface="Times New Roman" pitchFamily="18" charset="0"/>
              </a:rPr>
              <a:t>.</a:t>
            </a:r>
          </a:p>
          <a:p>
            <a:pPr lvl="0"/>
            <a:r>
              <a:rPr lang="ru-RU" sz="3200" dirty="0">
                <a:solidFill>
                  <a:prstClr val="black"/>
                </a:solidFill>
                <a:latin typeface="Times New Roman" pitchFamily="18" charset="0"/>
                <a:cs typeface="Times New Roman" pitchFamily="18" charset="0"/>
              </a:rPr>
              <a:t>5.Талебелерге </a:t>
            </a:r>
            <a:r>
              <a:rPr lang="ru-RU" sz="3200" dirty="0" err="1">
                <a:solidFill>
                  <a:prstClr val="black"/>
                </a:solidFill>
                <a:latin typeface="Times New Roman" pitchFamily="18" charset="0"/>
                <a:cs typeface="Times New Roman" pitchFamily="18" charset="0"/>
              </a:rPr>
              <a:t>Ватангъа</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севги</a:t>
            </a:r>
            <a:endParaRPr lang="ru-RU" sz="3200" dirty="0">
              <a:solidFill>
                <a:prstClr val="black"/>
              </a:solidFill>
              <a:latin typeface="Times New Roman" pitchFamily="18" charset="0"/>
              <a:cs typeface="Times New Roman" pitchFamily="18" charset="0"/>
            </a:endParaRPr>
          </a:p>
          <a:p>
            <a:pPr lvl="0"/>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дуйгъуларыны</a:t>
            </a:r>
            <a:r>
              <a:rPr lang="ru-RU" sz="3200" dirty="0">
                <a:solidFill>
                  <a:prstClr val="black"/>
                </a:solidFill>
                <a:latin typeface="Times New Roman" pitchFamily="18" charset="0"/>
                <a:cs typeface="Times New Roman" pitchFamily="18" charset="0"/>
              </a:rPr>
              <a:t> </a:t>
            </a:r>
            <a:r>
              <a:rPr lang="ru-RU" sz="3200" dirty="0" err="1">
                <a:solidFill>
                  <a:prstClr val="black"/>
                </a:solidFill>
                <a:latin typeface="Times New Roman" pitchFamily="18" charset="0"/>
                <a:cs typeface="Times New Roman" pitchFamily="18" charset="0"/>
              </a:rPr>
              <a:t>ашламакъ</a:t>
            </a:r>
            <a:r>
              <a:rPr lang="ru-RU" sz="3200" dirty="0">
                <a:solidFill>
                  <a:prstClr val="black"/>
                </a:solidFill>
                <a:latin typeface="Times New Roman" pitchFamily="18" charset="0"/>
                <a:cs typeface="Times New Roman" pitchFamily="18" charset="0"/>
              </a:rPr>
              <a:t>. </a:t>
            </a:r>
          </a:p>
        </p:txBody>
      </p:sp>
    </p:spTree>
    <p:extLst>
      <p:ext uri="{BB962C8B-B14F-4D97-AF65-F5344CB8AC3E}">
        <p14:creationId xmlns:p14="http://schemas.microsoft.com/office/powerpoint/2010/main" val="23634347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5"/>
          <p:cNvSpPr>
            <a:spLocks noChangeArrowheads="1"/>
          </p:cNvSpPr>
          <p:nvPr/>
        </p:nvSpPr>
        <p:spPr bwMode="auto">
          <a:xfrm rot="-169882">
            <a:off x="1042988" y="1193800"/>
            <a:ext cx="42132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fontAlgn="base">
              <a:spcBef>
                <a:spcPct val="0"/>
              </a:spcBef>
              <a:spcAft>
                <a:spcPct val="0"/>
              </a:spcAft>
            </a:pPr>
            <a:r>
              <a:rPr lang="ru-RU" smtClean="0">
                <a:solidFill>
                  <a:srgbClr val="000000"/>
                </a:solidFill>
              </a:rPr>
              <a:t>Озюнинъ 70-йыллыгъына учь ай къалгъанда, мартнынъ 11, 1978 сене Москвада вефат этти. </a:t>
            </a:r>
          </a:p>
        </p:txBody>
      </p:sp>
      <p:sp>
        <p:nvSpPr>
          <p:cNvPr id="14339" name="Rectangle 6"/>
          <p:cNvSpPr>
            <a:spLocks noChangeArrowheads="1"/>
          </p:cNvSpPr>
          <p:nvPr/>
        </p:nvSpPr>
        <p:spPr bwMode="auto">
          <a:xfrm>
            <a:off x="500063" y="214313"/>
            <a:ext cx="82153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fontAlgn="base">
              <a:spcBef>
                <a:spcPct val="0"/>
              </a:spcBef>
              <a:spcAft>
                <a:spcPct val="0"/>
              </a:spcAft>
            </a:pPr>
            <a:r>
              <a:rPr lang="ru-RU" smtClean="0">
                <a:solidFill>
                  <a:srgbClr val="000000"/>
                </a:solidFill>
              </a:rPr>
              <a:t>Сюргюнликтен сонъ о Ташкентте яшады, сонъки йыллары исе Москвада. </a:t>
            </a:r>
          </a:p>
        </p:txBody>
      </p:sp>
      <p:sp>
        <p:nvSpPr>
          <p:cNvPr id="14340" name="Rectangle 7"/>
          <p:cNvSpPr>
            <a:spLocks noChangeArrowheads="1"/>
          </p:cNvSpPr>
          <p:nvPr/>
        </p:nvSpPr>
        <p:spPr bwMode="auto">
          <a:xfrm>
            <a:off x="539750" y="3933825"/>
            <a:ext cx="3313113"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ru-RU" smtClean="0">
                <a:solidFill>
                  <a:srgbClr val="000000"/>
                </a:solidFill>
              </a:rPr>
              <a:t>Амма васиетине коре Къырымгъа алып келинди ве Ислям Терек районынынъ Акъчора коюнде мусульман къабристанында дефн этильди. </a:t>
            </a:r>
          </a:p>
        </p:txBody>
      </p:sp>
      <p:pic>
        <p:nvPicPr>
          <p:cNvPr id="14345"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95421">
            <a:off x="3995738" y="2565400"/>
            <a:ext cx="4752975" cy="356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147501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2000"/>
                                        <p:tgtEl>
                                          <p:spTgt spid="1433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2000"/>
                                        <p:tgtEl>
                                          <p:spTgt spid="2"/>
                                        </p:tgtEl>
                                      </p:cBhvr>
                                    </p:animEffect>
                                  </p:childTnLst>
                                </p:cTn>
                              </p:par>
                            </p:childTnLst>
                          </p:cTn>
                        </p:par>
                        <p:par>
                          <p:cTn id="12" fill="hold" nodeType="afterGroup">
                            <p:stCondLst>
                              <p:cond delay="4000"/>
                            </p:stCondLst>
                            <p:childTnLst>
                              <p:par>
                                <p:cTn id="13" presetID="10" presetClass="entr" presetSubtype="0" fill="hold" nodeType="afterEffect">
                                  <p:stCondLst>
                                    <p:cond delay="500"/>
                                  </p:stCondLst>
                                  <p:childTnLst>
                                    <p:set>
                                      <p:cBhvr>
                                        <p:cTn id="14" dur="1" fill="hold">
                                          <p:stCondLst>
                                            <p:cond delay="0"/>
                                          </p:stCondLst>
                                        </p:cTn>
                                        <p:tgtEl>
                                          <p:spTgt spid="14340"/>
                                        </p:tgtEl>
                                        <p:attrNameLst>
                                          <p:attrName>style.visibility</p:attrName>
                                        </p:attrNameLst>
                                      </p:cBhvr>
                                      <p:to>
                                        <p:strVal val="visible"/>
                                      </p:to>
                                    </p:set>
                                    <p:animEffect transition="in" filter="fade">
                                      <p:cBhvr>
                                        <p:cTn id="15" dur="2000"/>
                                        <p:tgtEl>
                                          <p:spTgt spid="14340"/>
                                        </p:tgtEl>
                                      </p:cBhvr>
                                    </p:animEffect>
                                  </p:childTnLst>
                                </p:cTn>
                              </p:par>
                            </p:childTnLst>
                          </p:cTn>
                        </p:par>
                        <p:par>
                          <p:cTn id="16" fill="hold" nodeType="afterGroup">
                            <p:stCondLst>
                              <p:cond delay="6500"/>
                            </p:stCondLst>
                            <p:childTnLst>
                              <p:par>
                                <p:cTn id="17" presetID="9" presetClass="entr" presetSubtype="0" fill="hold" nodeType="afterEffect">
                                  <p:stCondLst>
                                    <p:cond delay="0"/>
                                  </p:stCondLst>
                                  <p:childTnLst>
                                    <p:set>
                                      <p:cBhvr>
                                        <p:cTn id="18" dur="1" fill="hold">
                                          <p:stCondLst>
                                            <p:cond delay="0"/>
                                          </p:stCondLst>
                                        </p:cTn>
                                        <p:tgtEl>
                                          <p:spTgt spid="14345"/>
                                        </p:tgtEl>
                                        <p:attrNameLst>
                                          <p:attrName>style.visibility</p:attrName>
                                        </p:attrNameLst>
                                      </p:cBhvr>
                                      <p:to>
                                        <p:strVal val="visible"/>
                                      </p:to>
                                    </p:set>
                                    <p:animEffect transition="in" filter="dissolve">
                                      <p:cBhvr>
                                        <p:cTn id="19" dur="2000"/>
                                        <p:tgtEl>
                                          <p:spTgt spid="143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33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63688" y="1340768"/>
            <a:ext cx="5703997" cy="1766637"/>
          </a:xfrm>
          <a:prstGeom prst="rect">
            <a:avLst/>
          </a:prstGeom>
        </p:spPr>
        <p:txBody>
          <a:bodyPr wrap="none">
            <a:spAutoFit/>
          </a:bodyPr>
          <a:lstStyle/>
          <a:p>
            <a:pPr lvl="0" algn="ctr">
              <a:spcBef>
                <a:spcPct val="20000"/>
              </a:spcBef>
            </a:pPr>
            <a:r>
              <a:rPr lang="ru-RU" sz="3200" dirty="0">
                <a:solidFill>
                  <a:prstClr val="black"/>
                </a:solidFill>
                <a:latin typeface="Calibri"/>
              </a:rPr>
              <a:t>« </a:t>
            </a:r>
            <a:r>
              <a:rPr lang="ru-RU" sz="3200" dirty="0" err="1">
                <a:solidFill>
                  <a:prstClr val="black"/>
                </a:solidFill>
                <a:latin typeface="Calibri"/>
              </a:rPr>
              <a:t>Бабамнынъ</a:t>
            </a:r>
            <a:r>
              <a:rPr lang="ru-RU" sz="3200" dirty="0">
                <a:solidFill>
                  <a:prstClr val="black"/>
                </a:solidFill>
                <a:latin typeface="Calibri"/>
              </a:rPr>
              <a:t> </a:t>
            </a:r>
            <a:r>
              <a:rPr lang="ru-RU" sz="3200" dirty="0" err="1">
                <a:solidFill>
                  <a:prstClr val="black"/>
                </a:solidFill>
                <a:latin typeface="Calibri"/>
              </a:rPr>
              <a:t>васиети</a:t>
            </a:r>
            <a:r>
              <a:rPr lang="ru-RU" sz="3200" dirty="0" smtClean="0">
                <a:solidFill>
                  <a:prstClr val="black"/>
                </a:solidFill>
                <a:latin typeface="Calibri"/>
              </a:rPr>
              <a:t>»</a:t>
            </a:r>
          </a:p>
          <a:p>
            <a:pPr lvl="0" algn="ctr">
              <a:spcBef>
                <a:spcPct val="20000"/>
              </a:spcBef>
            </a:pPr>
            <a:endParaRPr lang="ru-RU" sz="3200" dirty="0" smtClean="0">
              <a:solidFill>
                <a:prstClr val="black"/>
              </a:solidFill>
              <a:latin typeface="Calibri"/>
            </a:endParaRPr>
          </a:p>
          <a:p>
            <a:pPr lvl="0" algn="ctr">
              <a:spcBef>
                <a:spcPct val="20000"/>
              </a:spcBef>
            </a:pPr>
            <a:r>
              <a:rPr lang="ru-RU" sz="3200" dirty="0" smtClean="0">
                <a:solidFill>
                  <a:prstClr val="black"/>
                </a:solidFill>
                <a:latin typeface="Calibri"/>
              </a:rPr>
              <a:t>« </a:t>
            </a:r>
            <a:r>
              <a:rPr lang="ru-RU" sz="3200" dirty="0" err="1" smtClean="0">
                <a:solidFill>
                  <a:prstClr val="black"/>
                </a:solidFill>
                <a:latin typeface="Calibri"/>
              </a:rPr>
              <a:t>Аслыхан</a:t>
            </a:r>
            <a:r>
              <a:rPr lang="ru-RU" sz="3200" dirty="0" smtClean="0">
                <a:solidFill>
                  <a:prstClr val="black"/>
                </a:solidFill>
                <a:latin typeface="Calibri"/>
              </a:rPr>
              <a:t>» </a:t>
            </a:r>
            <a:r>
              <a:rPr lang="ru-RU" sz="3200" dirty="0" err="1" smtClean="0">
                <a:solidFill>
                  <a:prstClr val="black"/>
                </a:solidFill>
                <a:latin typeface="Calibri"/>
              </a:rPr>
              <a:t>дестанындан</a:t>
            </a:r>
            <a:r>
              <a:rPr lang="ru-RU" sz="3200" dirty="0" smtClean="0">
                <a:solidFill>
                  <a:prstClr val="black"/>
                </a:solidFill>
                <a:latin typeface="Calibri"/>
              </a:rPr>
              <a:t> парча</a:t>
            </a:r>
          </a:p>
        </p:txBody>
      </p:sp>
    </p:spTree>
    <p:extLst>
      <p:ext uri="{BB962C8B-B14F-4D97-AF65-F5344CB8AC3E}">
        <p14:creationId xmlns:p14="http://schemas.microsoft.com/office/powerpoint/2010/main" val="6869288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3515681772"/>
              </p:ext>
            </p:extLst>
          </p:nvPr>
        </p:nvGraphicFramePr>
        <p:xfrm>
          <a:off x="251520" y="980728"/>
          <a:ext cx="8496944" cy="5688632"/>
        </p:xfrm>
        <a:graphic>
          <a:graphicData uri="http://schemas.openxmlformats.org/drawingml/2006/table">
            <a:tbl>
              <a:tblPr firstRow="1" bandRow="1">
                <a:tableStyleId>{5C22544A-7EE6-4342-B048-85BDC9FD1C3A}</a:tableStyleId>
              </a:tblPr>
              <a:tblGrid>
                <a:gridCol w="4248472"/>
                <a:gridCol w="4248472"/>
              </a:tblGrid>
              <a:tr h="56886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0" u="none" strike="noStrike" kern="120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Насиат</a:t>
                      </a:r>
                      <a:endPar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Акъсыз</a:t>
                      </a:r>
                      <a:r>
                        <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Къыймет</a:t>
                      </a:r>
                      <a:endPar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Тотай</a:t>
                      </a:r>
                      <a:endPar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Фикирлешип</a:t>
                      </a:r>
                      <a:endPar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Шукюр</a:t>
                      </a:r>
                      <a:r>
                        <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rPr>
                        <a:t> </a:t>
                      </a: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этюв</a:t>
                      </a:r>
                      <a:endPar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Мердлик</a:t>
                      </a:r>
                      <a:endPar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Видждан</a:t>
                      </a:r>
                      <a:endPar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Куньджюлик</a:t>
                      </a:r>
                      <a:endParaRPr kumimoji="0" lang="ru-RU" sz="2800" b="0" i="0" u="none" strike="noStrike" kern="1200" cap="none" spc="0" normalizeH="0" baseline="0" noProof="0" dirty="0" smtClean="0">
                        <a:ln>
                          <a:noFill/>
                        </a:ln>
                        <a:solidFill>
                          <a:schemeClr val="bg1"/>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err="1" smtClean="0">
                          <a:ln>
                            <a:noFill/>
                          </a:ln>
                          <a:solidFill>
                            <a:schemeClr val="bg1"/>
                          </a:solidFill>
                          <a:effectLst/>
                          <a:uLnTx/>
                          <a:uFillTx/>
                          <a:latin typeface="Times New Roman" pitchFamily="18" charset="0"/>
                          <a:ea typeface="+mn-ea"/>
                          <a:cs typeface="Times New Roman" pitchFamily="18" charset="0"/>
                        </a:rPr>
                        <a:t>Хайыр</a:t>
                      </a:r>
                      <a:endParaRPr lang="ru-RU" sz="2800" dirty="0">
                        <a:solidFill>
                          <a:schemeClr val="bg1"/>
                        </a:solidFill>
                      </a:endParaRPr>
                    </a:p>
                  </a:txBody>
                  <a:tcP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2800" b="0" i="0" u="none" strike="noStrike" kern="1200" cap="none" spc="0" normalizeH="0" baseline="0" noProof="0" dirty="0" smtClean="0">
                        <a:ln>
                          <a:noFill/>
                        </a:ln>
                        <a:solidFill>
                          <a:prstClr val="white"/>
                        </a:solidFill>
                        <a:effectLst/>
                        <a:uLnTx/>
                        <a:uFillTx/>
                        <a:latin typeface="Times New Roman" pitchFamily="18" charset="0"/>
                        <a:ea typeface="+mn-ea"/>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2800" b="0" i="0" u="none" strike="noStrike" kern="1200" cap="none" spc="0" normalizeH="0" baseline="0" noProof="0" dirty="0" smtClean="0">
                          <a:ln>
                            <a:noFill/>
                          </a:ln>
                          <a:solidFill>
                            <a:srgbClr val="FFFF00"/>
                          </a:solidFill>
                          <a:effectLst/>
                          <a:uLnTx/>
                          <a:uFillTx/>
                          <a:latin typeface="Times New Roman" pitchFamily="18" charset="0"/>
                          <a:ea typeface="+mn-ea"/>
                          <a:cs typeface="Times New Roman" pitchFamily="18" charset="0"/>
                        </a:rPr>
                        <a:t>Наставление</a:t>
                      </a:r>
                    </a:p>
                    <a:p>
                      <a:r>
                        <a:rPr lang="ru-RU" sz="2800" b="0" dirty="0" smtClean="0">
                          <a:solidFill>
                            <a:srgbClr val="FFFF00"/>
                          </a:solidFill>
                          <a:latin typeface="Times New Roman" pitchFamily="18" charset="0"/>
                          <a:cs typeface="Times New Roman" pitchFamily="18" charset="0"/>
                        </a:rPr>
                        <a:t>Несправедливый</a:t>
                      </a:r>
                    </a:p>
                    <a:p>
                      <a:r>
                        <a:rPr lang="ru-RU" sz="2800" b="0" dirty="0" smtClean="0">
                          <a:solidFill>
                            <a:srgbClr val="FFFF00"/>
                          </a:solidFill>
                          <a:latin typeface="Times New Roman" pitchFamily="18" charset="0"/>
                          <a:cs typeface="Times New Roman" pitchFamily="18" charset="0"/>
                        </a:rPr>
                        <a:t>Ценность</a:t>
                      </a:r>
                    </a:p>
                    <a:p>
                      <a:r>
                        <a:rPr lang="ru-RU" sz="2800" b="0" dirty="0" smtClean="0">
                          <a:solidFill>
                            <a:srgbClr val="FFFF00"/>
                          </a:solidFill>
                          <a:latin typeface="Times New Roman" pitchFamily="18" charset="0"/>
                          <a:cs typeface="Times New Roman" pitchFamily="18" charset="0"/>
                        </a:rPr>
                        <a:t>Невеста</a:t>
                      </a:r>
                    </a:p>
                    <a:p>
                      <a:r>
                        <a:rPr lang="ru-RU" sz="2800" b="0" dirty="0" smtClean="0">
                          <a:solidFill>
                            <a:srgbClr val="FFFF00"/>
                          </a:solidFill>
                          <a:latin typeface="Times New Roman" pitchFamily="18" charset="0"/>
                          <a:cs typeface="Times New Roman" pitchFamily="18" charset="0"/>
                        </a:rPr>
                        <a:t>Советуясь</a:t>
                      </a:r>
                    </a:p>
                    <a:p>
                      <a:r>
                        <a:rPr lang="ru-RU" sz="2800" b="0" dirty="0" smtClean="0">
                          <a:solidFill>
                            <a:srgbClr val="FFFF00"/>
                          </a:solidFill>
                          <a:latin typeface="Times New Roman" pitchFamily="18" charset="0"/>
                          <a:cs typeface="Times New Roman" pitchFamily="18" charset="0"/>
                        </a:rPr>
                        <a:t>Довольствоваться</a:t>
                      </a:r>
                    </a:p>
                    <a:p>
                      <a:r>
                        <a:rPr lang="ru-RU" sz="2800" b="0" dirty="0" smtClean="0">
                          <a:solidFill>
                            <a:srgbClr val="FFFF00"/>
                          </a:solidFill>
                          <a:latin typeface="Times New Roman" pitchFamily="18" charset="0"/>
                          <a:cs typeface="Times New Roman" pitchFamily="18" charset="0"/>
                        </a:rPr>
                        <a:t>Мужество,</a:t>
                      </a:r>
                      <a:r>
                        <a:rPr lang="ru-RU" sz="2800" b="0" baseline="0" dirty="0" smtClean="0">
                          <a:solidFill>
                            <a:srgbClr val="FFFF00"/>
                          </a:solidFill>
                          <a:latin typeface="Times New Roman" pitchFamily="18" charset="0"/>
                          <a:cs typeface="Times New Roman" pitchFamily="18" charset="0"/>
                        </a:rPr>
                        <a:t> благородство</a:t>
                      </a:r>
                    </a:p>
                    <a:p>
                      <a:r>
                        <a:rPr lang="ru-RU" sz="2800" b="0" baseline="0" dirty="0" smtClean="0">
                          <a:solidFill>
                            <a:srgbClr val="FFFF00"/>
                          </a:solidFill>
                          <a:latin typeface="Times New Roman" pitchFamily="18" charset="0"/>
                          <a:cs typeface="Times New Roman" pitchFamily="18" charset="0"/>
                        </a:rPr>
                        <a:t>Совесть</a:t>
                      </a:r>
                    </a:p>
                    <a:p>
                      <a:r>
                        <a:rPr lang="ru-RU" sz="2800" b="0" baseline="0" dirty="0" smtClean="0">
                          <a:solidFill>
                            <a:srgbClr val="FFFF00"/>
                          </a:solidFill>
                          <a:latin typeface="Times New Roman" pitchFamily="18" charset="0"/>
                          <a:cs typeface="Times New Roman" pitchFamily="18" charset="0"/>
                        </a:rPr>
                        <a:t>Зависть</a:t>
                      </a:r>
                    </a:p>
                    <a:p>
                      <a:r>
                        <a:rPr lang="ru-RU" sz="2800" b="0" baseline="0" dirty="0" smtClean="0">
                          <a:solidFill>
                            <a:srgbClr val="FFFF00"/>
                          </a:solidFill>
                          <a:latin typeface="Times New Roman" pitchFamily="18" charset="0"/>
                          <a:cs typeface="Times New Roman" pitchFamily="18" charset="0"/>
                        </a:rPr>
                        <a:t>Добро, польза</a:t>
                      </a:r>
                      <a:endParaRPr lang="ru-RU" sz="2800" b="0" dirty="0">
                        <a:solidFill>
                          <a:srgbClr val="FFFF00"/>
                        </a:solidFill>
                        <a:latin typeface="Times New Roman" pitchFamily="18" charset="0"/>
                        <a:cs typeface="Times New Roman" pitchFamily="18" charset="0"/>
                      </a:endParaRPr>
                    </a:p>
                  </a:txBody>
                  <a:tcPr>
                    <a:noFill/>
                  </a:tcPr>
                </a:tc>
              </a:tr>
            </a:tbl>
          </a:graphicData>
        </a:graphic>
      </p:graphicFrame>
      <p:sp>
        <p:nvSpPr>
          <p:cNvPr id="4" name="TextBox 3"/>
          <p:cNvSpPr txBox="1"/>
          <p:nvPr/>
        </p:nvSpPr>
        <p:spPr>
          <a:xfrm>
            <a:off x="2987824" y="163972"/>
            <a:ext cx="2760307" cy="707886"/>
          </a:xfrm>
          <a:prstGeom prst="rect">
            <a:avLst/>
          </a:prstGeom>
          <a:noFill/>
        </p:spPr>
        <p:txBody>
          <a:bodyPr wrap="none" rtlCol="0">
            <a:spAutoFit/>
          </a:bodyPr>
          <a:lstStyle/>
          <a:p>
            <a:r>
              <a:rPr lang="ru-RU" sz="4000" dirty="0" err="1" smtClean="0">
                <a:latin typeface="Times New Roman" pitchFamily="18" charset="0"/>
                <a:cs typeface="Times New Roman" pitchFamily="18" charset="0"/>
              </a:rPr>
              <a:t>Лугъат</a:t>
            </a:r>
            <a:r>
              <a:rPr lang="ru-RU" sz="4000" dirty="0" smtClean="0">
                <a:latin typeface="Times New Roman" pitchFamily="18" charset="0"/>
                <a:cs typeface="Times New Roman" pitchFamily="18" charset="0"/>
              </a:rPr>
              <a:t> </a:t>
            </a:r>
            <a:r>
              <a:rPr lang="ru-RU" sz="4000" dirty="0" err="1" smtClean="0">
                <a:latin typeface="Times New Roman" pitchFamily="18" charset="0"/>
                <a:cs typeface="Times New Roman" pitchFamily="18" charset="0"/>
              </a:rPr>
              <a:t>иши</a:t>
            </a:r>
            <a:endParaRPr lang="ru-RU" sz="4000" dirty="0">
              <a:latin typeface="Times New Roman" pitchFamily="18" charset="0"/>
              <a:cs typeface="Times New Roman" pitchFamily="18" charset="0"/>
            </a:endParaRPr>
          </a:p>
        </p:txBody>
      </p:sp>
    </p:spTree>
    <p:extLst>
      <p:ext uri="{BB962C8B-B14F-4D97-AF65-F5344CB8AC3E}">
        <p14:creationId xmlns:p14="http://schemas.microsoft.com/office/powerpoint/2010/main" val="16608294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86242" y="507030"/>
            <a:ext cx="2867259" cy="523220"/>
          </a:xfrm>
          <a:prstGeom prst="rect">
            <a:avLst/>
          </a:prstGeom>
        </p:spPr>
        <p:txBody>
          <a:bodyPr wrap="none">
            <a:spAutoFit/>
          </a:bodyPr>
          <a:lstStyle/>
          <a:p>
            <a:pPr lvl="0" algn="ctr">
              <a:spcBef>
                <a:spcPct val="20000"/>
              </a:spcBef>
            </a:pPr>
            <a:r>
              <a:rPr lang="ru-RU" sz="2800" dirty="0" smtClean="0">
                <a:solidFill>
                  <a:prstClr val="black"/>
                </a:solidFill>
                <a:latin typeface="Times New Roman" pitchFamily="18" charset="0"/>
                <a:cs typeface="Times New Roman" pitchFamily="18" charset="0"/>
              </a:rPr>
              <a:t>Баш </a:t>
            </a:r>
            <a:r>
              <a:rPr lang="ru-RU" sz="2800" dirty="0" err="1" smtClean="0">
                <a:solidFill>
                  <a:prstClr val="black"/>
                </a:solidFill>
                <a:latin typeface="Times New Roman" pitchFamily="18" charset="0"/>
                <a:cs typeface="Times New Roman" pitchFamily="18" charset="0"/>
              </a:rPr>
              <a:t>къараманлар</a:t>
            </a:r>
            <a:endParaRPr lang="ru-RU" sz="2800" dirty="0" smtClean="0">
              <a:solidFill>
                <a:prstClr val="black"/>
              </a:solidFill>
              <a:latin typeface="Times New Roman" pitchFamily="18" charset="0"/>
              <a:cs typeface="Times New Roman" pitchFamily="18" charset="0"/>
            </a:endParaRPr>
          </a:p>
        </p:txBody>
      </p:sp>
      <p:sp>
        <p:nvSpPr>
          <p:cNvPr id="3" name="Овал 2"/>
          <p:cNvSpPr/>
          <p:nvPr/>
        </p:nvSpPr>
        <p:spPr>
          <a:xfrm>
            <a:off x="2483768" y="1196752"/>
            <a:ext cx="4392488" cy="237626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ru-RU" sz="2800" b="1" dirty="0" err="1" smtClean="0">
                <a:solidFill>
                  <a:schemeClr val="bg1"/>
                </a:solidFill>
                <a:latin typeface="Times New Roman" pitchFamily="18" charset="0"/>
                <a:cs typeface="Times New Roman" pitchFamily="18" charset="0"/>
              </a:rPr>
              <a:t>Бекбав</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акъай</a:t>
            </a:r>
            <a:endParaRPr lang="ru-RU" sz="2800" b="1" dirty="0">
              <a:solidFill>
                <a:schemeClr val="bg1"/>
              </a:solidFill>
              <a:latin typeface="Times New Roman" pitchFamily="18" charset="0"/>
              <a:cs typeface="Times New Roman" pitchFamily="18" charset="0"/>
            </a:endParaRPr>
          </a:p>
        </p:txBody>
      </p:sp>
      <p:sp>
        <p:nvSpPr>
          <p:cNvPr id="5" name="Скругленный прямоугольник 4"/>
          <p:cNvSpPr/>
          <p:nvPr/>
        </p:nvSpPr>
        <p:spPr>
          <a:xfrm>
            <a:off x="467544" y="4219330"/>
            <a:ext cx="2138536" cy="15624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err="1" smtClean="0">
                <a:latin typeface="Times New Roman" pitchFamily="18" charset="0"/>
                <a:cs typeface="Times New Roman" pitchFamily="18" charset="0"/>
              </a:rPr>
              <a:t>Эмирхан</a:t>
            </a:r>
            <a:endParaRPr lang="ru-RU" sz="2800" b="1" dirty="0">
              <a:latin typeface="Times New Roman" pitchFamily="18" charset="0"/>
              <a:cs typeface="Times New Roman" pitchFamily="18" charset="0"/>
            </a:endParaRPr>
          </a:p>
        </p:txBody>
      </p:sp>
      <p:sp>
        <p:nvSpPr>
          <p:cNvPr id="6" name="Скругленный прямоугольник 5"/>
          <p:cNvSpPr/>
          <p:nvPr/>
        </p:nvSpPr>
        <p:spPr>
          <a:xfrm>
            <a:off x="3352185" y="4797152"/>
            <a:ext cx="2138536" cy="15624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err="1" smtClean="0">
                <a:latin typeface="Times New Roman" pitchFamily="18" charset="0"/>
                <a:cs typeface="Times New Roman" pitchFamily="18" charset="0"/>
              </a:rPr>
              <a:t>Умерхан</a:t>
            </a:r>
            <a:endParaRPr lang="ru-RU" sz="2800" b="1" dirty="0">
              <a:latin typeface="Times New Roman" pitchFamily="18" charset="0"/>
              <a:cs typeface="Times New Roman" pitchFamily="18" charset="0"/>
            </a:endParaRPr>
          </a:p>
        </p:txBody>
      </p:sp>
      <p:sp>
        <p:nvSpPr>
          <p:cNvPr id="7" name="Скругленный прямоугольник 6"/>
          <p:cNvSpPr/>
          <p:nvPr/>
        </p:nvSpPr>
        <p:spPr>
          <a:xfrm>
            <a:off x="6585520" y="4213380"/>
            <a:ext cx="2138536" cy="15624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err="1" smtClean="0">
                <a:latin typeface="Times New Roman" pitchFamily="18" charset="0"/>
                <a:cs typeface="Times New Roman" pitchFamily="18" charset="0"/>
              </a:rPr>
              <a:t>Темирхан</a:t>
            </a:r>
            <a:endParaRPr lang="ru-RU" sz="2800" b="1" dirty="0">
              <a:latin typeface="Times New Roman" pitchFamily="18" charset="0"/>
              <a:cs typeface="Times New Roman" pitchFamily="18" charset="0"/>
            </a:endParaRPr>
          </a:p>
        </p:txBody>
      </p:sp>
      <p:sp>
        <p:nvSpPr>
          <p:cNvPr id="8" name="Стрелка вниз 7"/>
          <p:cNvSpPr/>
          <p:nvPr/>
        </p:nvSpPr>
        <p:spPr>
          <a:xfrm rot="2728599">
            <a:off x="2363764" y="2984735"/>
            <a:ext cx="484632" cy="1150827"/>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9" name="Стрелка вниз 8"/>
          <p:cNvSpPr/>
          <p:nvPr/>
        </p:nvSpPr>
        <p:spPr>
          <a:xfrm>
            <a:off x="4401535" y="3580707"/>
            <a:ext cx="484632" cy="97840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0" name="Стрелка вниз 9"/>
          <p:cNvSpPr/>
          <p:nvPr/>
        </p:nvSpPr>
        <p:spPr>
          <a:xfrm rot="19721897">
            <a:off x="6411936" y="3038593"/>
            <a:ext cx="484632" cy="978408"/>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906060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вал 2"/>
          <p:cNvSpPr/>
          <p:nvPr/>
        </p:nvSpPr>
        <p:spPr>
          <a:xfrm>
            <a:off x="3069624" y="2164388"/>
            <a:ext cx="2736304" cy="2462809"/>
          </a:xfrm>
          <a:prstGeom prst="ellips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ru-RU" sz="2800" b="1" dirty="0" err="1" smtClean="0">
                <a:solidFill>
                  <a:schemeClr val="bg1"/>
                </a:solidFill>
                <a:latin typeface="Times New Roman" pitchFamily="18" charset="0"/>
                <a:cs typeface="Times New Roman" pitchFamily="18" charset="0"/>
              </a:rPr>
              <a:t>Бекбав</a:t>
            </a:r>
            <a:r>
              <a:rPr lang="ru-RU" sz="2800" b="1" dirty="0" smtClean="0">
                <a:solidFill>
                  <a:schemeClr val="bg1"/>
                </a:solidFill>
                <a:latin typeface="Times New Roman" pitchFamily="18" charset="0"/>
                <a:cs typeface="Times New Roman" pitchFamily="18" charset="0"/>
              </a:rPr>
              <a:t> </a:t>
            </a:r>
            <a:r>
              <a:rPr lang="ru-RU" sz="2800" b="1" dirty="0" err="1" smtClean="0">
                <a:solidFill>
                  <a:schemeClr val="bg1"/>
                </a:solidFill>
                <a:latin typeface="Times New Roman" pitchFamily="18" charset="0"/>
                <a:cs typeface="Times New Roman" pitchFamily="18" charset="0"/>
              </a:rPr>
              <a:t>акъай</a:t>
            </a:r>
            <a:endParaRPr lang="ru-RU" sz="2800" b="1" dirty="0">
              <a:solidFill>
                <a:schemeClr val="bg1"/>
              </a:solidFill>
              <a:latin typeface="Times New Roman" pitchFamily="18" charset="0"/>
              <a:cs typeface="Times New Roman" pitchFamily="18" charset="0"/>
            </a:endParaRPr>
          </a:p>
        </p:txBody>
      </p:sp>
      <p:sp>
        <p:nvSpPr>
          <p:cNvPr id="10" name="Стрелка вниз 9"/>
          <p:cNvSpPr/>
          <p:nvPr/>
        </p:nvSpPr>
        <p:spPr>
          <a:xfrm rot="18931705" flipV="1">
            <a:off x="2560824" y="1441397"/>
            <a:ext cx="484632" cy="1445982"/>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1" name="Стрелка вниз 10"/>
          <p:cNvSpPr/>
          <p:nvPr/>
        </p:nvSpPr>
        <p:spPr>
          <a:xfrm rot="21089515" flipV="1">
            <a:off x="3788277" y="734141"/>
            <a:ext cx="484632" cy="1489135"/>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3" name="Стрелка вниз 12"/>
          <p:cNvSpPr/>
          <p:nvPr/>
        </p:nvSpPr>
        <p:spPr>
          <a:xfrm rot="12983496" flipV="1">
            <a:off x="2780181" y="4055059"/>
            <a:ext cx="422302" cy="1659627"/>
          </a:xfrm>
          <a:prstGeom prst="downArrow">
            <a:avLst>
              <a:gd name="adj1" fmla="val 65263"/>
              <a:gd name="adj2" fmla="val 50000"/>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4" name="Стрелка вниз 13"/>
          <p:cNvSpPr/>
          <p:nvPr/>
        </p:nvSpPr>
        <p:spPr>
          <a:xfrm rot="4299139" flipV="1">
            <a:off x="6138120" y="1982211"/>
            <a:ext cx="484632" cy="1445982"/>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5" name="Стрелка вниз 14"/>
          <p:cNvSpPr/>
          <p:nvPr/>
        </p:nvSpPr>
        <p:spPr>
          <a:xfrm rot="15979887" flipV="1">
            <a:off x="2098475" y="2812402"/>
            <a:ext cx="484632" cy="1445982"/>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6" name="Стрелка вниз 15"/>
          <p:cNvSpPr/>
          <p:nvPr/>
        </p:nvSpPr>
        <p:spPr>
          <a:xfrm rot="5682313" flipV="1">
            <a:off x="6294091" y="2978700"/>
            <a:ext cx="484632" cy="1488286"/>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7" name="Стрелка вниз 16"/>
          <p:cNvSpPr/>
          <p:nvPr/>
        </p:nvSpPr>
        <p:spPr>
          <a:xfrm rot="7346876" flipV="1">
            <a:off x="5856569" y="3817990"/>
            <a:ext cx="484632" cy="1583784"/>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sp>
        <p:nvSpPr>
          <p:cNvPr id="18" name="Стрелка вниз 17"/>
          <p:cNvSpPr/>
          <p:nvPr/>
        </p:nvSpPr>
        <p:spPr>
          <a:xfrm rot="10800000" flipV="1">
            <a:off x="4361654" y="4572914"/>
            <a:ext cx="484632" cy="1592389"/>
          </a:xfrm>
          <a:prstGeom prst="down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ru-RU"/>
          </a:p>
        </p:txBody>
      </p:sp>
      <p:cxnSp>
        <p:nvCxnSpPr>
          <p:cNvPr id="4" name="Прямая со стрелкой 3"/>
          <p:cNvCxnSpPr/>
          <p:nvPr/>
        </p:nvCxnSpPr>
        <p:spPr>
          <a:xfrm>
            <a:off x="-1764704" y="404664"/>
            <a:ext cx="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5" name="Стрелка вверх 4"/>
          <p:cNvSpPr/>
          <p:nvPr/>
        </p:nvSpPr>
        <p:spPr>
          <a:xfrm rot="1665365">
            <a:off x="5185444" y="838028"/>
            <a:ext cx="484632" cy="1520442"/>
          </a:xfrm>
          <a:prstGeom prst="upArrow">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1321643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72180" y="1340768"/>
            <a:ext cx="8087022" cy="2923877"/>
          </a:xfrm>
          <a:prstGeom prst="rect">
            <a:avLst/>
          </a:prstGeom>
        </p:spPr>
        <p:txBody>
          <a:bodyPr wrap="none">
            <a:spAutoFit/>
          </a:bodyPr>
          <a:lstStyle/>
          <a:p>
            <a:pPr algn="ctr">
              <a:spcBef>
                <a:spcPct val="20000"/>
              </a:spcBef>
            </a:pPr>
            <a:r>
              <a:rPr lang="ru-RU" sz="4000" b="1" dirty="0" err="1" smtClean="0">
                <a:solidFill>
                  <a:prstClr val="black"/>
                </a:solidFill>
                <a:latin typeface="Times New Roman" pitchFamily="18" charset="0"/>
                <a:cs typeface="Times New Roman" pitchFamily="18" charset="0"/>
              </a:rPr>
              <a:t>Яшайышнынъ</a:t>
            </a:r>
            <a:r>
              <a:rPr lang="ru-RU" sz="4000" b="1" dirty="0" smtClean="0">
                <a:solidFill>
                  <a:prstClr val="black"/>
                </a:solidFill>
                <a:latin typeface="Times New Roman" pitchFamily="18" charset="0"/>
                <a:cs typeface="Times New Roman" pitchFamily="18" charset="0"/>
              </a:rPr>
              <a:t> </a:t>
            </a:r>
            <a:r>
              <a:rPr lang="ru-RU" sz="4000" b="1" dirty="0" err="1" smtClean="0">
                <a:solidFill>
                  <a:prstClr val="black"/>
                </a:solidFill>
                <a:latin typeface="Times New Roman" pitchFamily="18" charset="0"/>
                <a:cs typeface="Times New Roman" pitchFamily="18" charset="0"/>
              </a:rPr>
              <a:t>темели</a:t>
            </a:r>
            <a:r>
              <a:rPr lang="ru-RU" sz="4000" b="1" dirty="0" smtClean="0">
                <a:solidFill>
                  <a:prstClr val="black"/>
                </a:solidFill>
                <a:latin typeface="Times New Roman" pitchFamily="18" charset="0"/>
                <a:cs typeface="Times New Roman" pitchFamily="18" charset="0"/>
              </a:rPr>
              <a:t> –</a:t>
            </a:r>
          </a:p>
          <a:p>
            <a:pPr algn="ctr">
              <a:spcBef>
                <a:spcPct val="20000"/>
              </a:spcBef>
            </a:pPr>
            <a:r>
              <a:rPr lang="ru-RU" sz="4000" b="1" dirty="0" err="1">
                <a:solidFill>
                  <a:prstClr val="black"/>
                </a:solidFill>
                <a:latin typeface="Times New Roman" pitchFamily="18" charset="0"/>
                <a:cs typeface="Times New Roman" pitchFamily="18" charset="0"/>
              </a:rPr>
              <a:t>с</a:t>
            </a:r>
            <a:r>
              <a:rPr lang="ru-RU" sz="4000" b="1" dirty="0" err="1" smtClean="0">
                <a:solidFill>
                  <a:prstClr val="black"/>
                </a:solidFill>
                <a:latin typeface="Times New Roman" pitchFamily="18" charset="0"/>
                <a:cs typeface="Times New Roman" pitchFamily="18" charset="0"/>
              </a:rPr>
              <a:t>агълыкъ</a:t>
            </a:r>
            <a:r>
              <a:rPr lang="ru-RU" sz="4000" b="1" dirty="0" smtClean="0">
                <a:solidFill>
                  <a:prstClr val="black"/>
                </a:solidFill>
                <a:latin typeface="Times New Roman" pitchFamily="18" charset="0"/>
                <a:cs typeface="Times New Roman" pitchFamily="18" charset="0"/>
              </a:rPr>
              <a:t>, </a:t>
            </a:r>
            <a:r>
              <a:rPr lang="ru-RU" sz="4000" b="1" dirty="0" err="1" smtClean="0">
                <a:solidFill>
                  <a:prstClr val="black"/>
                </a:solidFill>
                <a:latin typeface="Times New Roman" pitchFamily="18" charset="0"/>
                <a:cs typeface="Times New Roman" pitchFamily="18" charset="0"/>
              </a:rPr>
              <a:t>мердлик</a:t>
            </a:r>
            <a:r>
              <a:rPr lang="ru-RU" sz="4000" b="1" dirty="0" smtClean="0">
                <a:solidFill>
                  <a:prstClr val="black"/>
                </a:solidFill>
                <a:latin typeface="Times New Roman" pitchFamily="18" charset="0"/>
                <a:cs typeface="Times New Roman" pitchFamily="18" charset="0"/>
              </a:rPr>
              <a:t>, </a:t>
            </a:r>
            <a:r>
              <a:rPr lang="ru-RU" sz="4000" b="1" dirty="0" err="1" smtClean="0">
                <a:solidFill>
                  <a:prstClr val="black"/>
                </a:solidFill>
                <a:latin typeface="Times New Roman" pitchFamily="18" charset="0"/>
                <a:cs typeface="Times New Roman" pitchFamily="18" charset="0"/>
              </a:rPr>
              <a:t>видждандыр</a:t>
            </a:r>
            <a:r>
              <a:rPr lang="ru-RU" sz="4000" b="1" dirty="0" smtClean="0">
                <a:solidFill>
                  <a:prstClr val="black"/>
                </a:solidFill>
                <a:latin typeface="Times New Roman" pitchFamily="18" charset="0"/>
                <a:cs typeface="Times New Roman" pitchFamily="18" charset="0"/>
              </a:rPr>
              <a:t>.</a:t>
            </a:r>
          </a:p>
          <a:p>
            <a:pPr algn="ctr">
              <a:spcBef>
                <a:spcPct val="20000"/>
              </a:spcBef>
            </a:pPr>
            <a:r>
              <a:rPr lang="ru-RU" sz="4000" b="1" dirty="0" err="1" smtClean="0">
                <a:solidFill>
                  <a:prstClr val="black"/>
                </a:solidFill>
                <a:latin typeface="Times New Roman" pitchFamily="18" charset="0"/>
                <a:cs typeface="Times New Roman" pitchFamily="18" charset="0"/>
              </a:rPr>
              <a:t>Видждансызлыкъ</a:t>
            </a:r>
            <a:r>
              <a:rPr lang="ru-RU" sz="4000" b="1" dirty="0" smtClean="0">
                <a:solidFill>
                  <a:prstClr val="black"/>
                </a:solidFill>
                <a:latin typeface="Times New Roman" pitchFamily="18" charset="0"/>
                <a:cs typeface="Times New Roman" pitchFamily="18" charset="0"/>
              </a:rPr>
              <a:t>, </a:t>
            </a:r>
            <a:r>
              <a:rPr lang="ru-RU" sz="4000" b="1" dirty="0" err="1" smtClean="0">
                <a:solidFill>
                  <a:prstClr val="black"/>
                </a:solidFill>
                <a:latin typeface="Times New Roman" pitchFamily="18" charset="0"/>
                <a:cs typeface="Times New Roman" pitchFamily="18" charset="0"/>
              </a:rPr>
              <a:t>куньджюлик</a:t>
            </a:r>
            <a:r>
              <a:rPr lang="ru-RU" sz="4000" b="1" dirty="0" smtClean="0">
                <a:solidFill>
                  <a:prstClr val="black"/>
                </a:solidFill>
                <a:latin typeface="Times New Roman" pitchFamily="18" charset="0"/>
                <a:cs typeface="Times New Roman" pitchFamily="18" charset="0"/>
              </a:rPr>
              <a:t>- </a:t>
            </a:r>
          </a:p>
          <a:p>
            <a:pPr algn="ctr">
              <a:spcBef>
                <a:spcPct val="20000"/>
              </a:spcBef>
            </a:pPr>
            <a:r>
              <a:rPr lang="ru-RU" sz="4000" b="1" dirty="0" err="1">
                <a:solidFill>
                  <a:prstClr val="black"/>
                </a:solidFill>
                <a:latin typeface="Times New Roman" pitchFamily="18" charset="0"/>
                <a:cs typeface="Times New Roman" pitchFamily="18" charset="0"/>
              </a:rPr>
              <a:t>а</a:t>
            </a:r>
            <a:r>
              <a:rPr lang="ru-RU" sz="4000" b="1" dirty="0" err="1" smtClean="0">
                <a:solidFill>
                  <a:prstClr val="black"/>
                </a:solidFill>
                <a:latin typeface="Times New Roman" pitchFamily="18" charset="0"/>
                <a:cs typeface="Times New Roman" pitchFamily="18" charset="0"/>
              </a:rPr>
              <a:t>дам</a:t>
            </a:r>
            <a:r>
              <a:rPr lang="ru-RU" sz="4000" b="1" dirty="0" smtClean="0">
                <a:solidFill>
                  <a:prstClr val="black"/>
                </a:solidFill>
                <a:latin typeface="Times New Roman" pitchFamily="18" charset="0"/>
                <a:cs typeface="Times New Roman" pitchFamily="18" charset="0"/>
              </a:rPr>
              <a:t> </a:t>
            </a:r>
            <a:r>
              <a:rPr lang="ru-RU" sz="4000" b="1" dirty="0" err="1" smtClean="0">
                <a:solidFill>
                  <a:prstClr val="black"/>
                </a:solidFill>
                <a:latin typeface="Times New Roman" pitchFamily="18" charset="0"/>
                <a:cs typeface="Times New Roman" pitchFamily="18" charset="0"/>
              </a:rPr>
              <a:t>ичюн</a:t>
            </a:r>
            <a:r>
              <a:rPr lang="ru-RU" sz="4000" b="1" dirty="0" smtClean="0">
                <a:solidFill>
                  <a:prstClr val="black"/>
                </a:solidFill>
                <a:latin typeface="Times New Roman" pitchFamily="18" charset="0"/>
                <a:cs typeface="Times New Roman" pitchFamily="18" charset="0"/>
              </a:rPr>
              <a:t> </a:t>
            </a:r>
            <a:r>
              <a:rPr lang="ru-RU" sz="4000" b="1" dirty="0" err="1" smtClean="0">
                <a:solidFill>
                  <a:prstClr val="black"/>
                </a:solidFill>
                <a:latin typeface="Times New Roman" pitchFamily="18" charset="0"/>
                <a:cs typeface="Times New Roman" pitchFamily="18" charset="0"/>
              </a:rPr>
              <a:t>зиндандыр</a:t>
            </a:r>
            <a:r>
              <a:rPr lang="ru-RU" sz="4000" b="1" dirty="0" smtClean="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6507457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94108" y="1356725"/>
            <a:ext cx="6421566" cy="2640723"/>
          </a:xfrm>
          <a:prstGeom prst="rect">
            <a:avLst/>
          </a:prstGeom>
        </p:spPr>
        <p:txBody>
          <a:bodyPr wrap="none">
            <a:spAutoFit/>
          </a:bodyPr>
          <a:lstStyle/>
          <a:p>
            <a:pPr algn="ctr">
              <a:spcBef>
                <a:spcPct val="20000"/>
              </a:spcBef>
            </a:pPr>
            <a:r>
              <a:rPr lang="ru-RU" sz="3600" b="1" dirty="0" smtClean="0">
                <a:solidFill>
                  <a:prstClr val="black"/>
                </a:solidFill>
                <a:latin typeface="Times New Roman" pitchFamily="18" charset="0"/>
                <a:cs typeface="Times New Roman" pitchFamily="18" charset="0"/>
              </a:rPr>
              <a:t>Терек </a:t>
            </a:r>
            <a:r>
              <a:rPr lang="ru-RU" sz="3600" b="1" dirty="0" err="1" smtClean="0">
                <a:solidFill>
                  <a:prstClr val="black"/>
                </a:solidFill>
                <a:latin typeface="Times New Roman" pitchFamily="18" charset="0"/>
                <a:cs typeface="Times New Roman" pitchFamily="18" charset="0"/>
              </a:rPr>
              <a:t>сынса</a:t>
            </a:r>
            <a:r>
              <a:rPr lang="ru-RU" sz="3600" b="1" dirty="0" smtClean="0">
                <a:solidFill>
                  <a:prstClr val="black"/>
                </a:solidFill>
                <a:latin typeface="Times New Roman" pitchFamily="18" charset="0"/>
                <a:cs typeface="Times New Roman" pitchFamily="18" charset="0"/>
              </a:rPr>
              <a:t> – тал </a:t>
            </a:r>
            <a:r>
              <a:rPr lang="ru-RU" sz="3600" b="1" dirty="0" err="1" smtClean="0">
                <a:solidFill>
                  <a:prstClr val="black"/>
                </a:solidFill>
                <a:latin typeface="Times New Roman" pitchFamily="18" charset="0"/>
                <a:cs typeface="Times New Roman" pitchFamily="18" charset="0"/>
              </a:rPr>
              <a:t>къалыр</a:t>
            </a:r>
            <a:r>
              <a:rPr lang="ru-RU" sz="3600" b="1" dirty="0" smtClean="0">
                <a:solidFill>
                  <a:prstClr val="black"/>
                </a:solidFill>
                <a:latin typeface="Times New Roman" pitchFamily="18" charset="0"/>
                <a:cs typeface="Times New Roman" pitchFamily="18" charset="0"/>
              </a:rPr>
              <a:t>,</a:t>
            </a:r>
          </a:p>
          <a:p>
            <a:pPr algn="ctr">
              <a:spcBef>
                <a:spcPct val="20000"/>
              </a:spcBef>
            </a:pPr>
            <a:r>
              <a:rPr lang="ru-RU" sz="3600" b="1" dirty="0" err="1" smtClean="0">
                <a:solidFill>
                  <a:prstClr val="black"/>
                </a:solidFill>
                <a:latin typeface="Times New Roman" pitchFamily="18" charset="0"/>
                <a:cs typeface="Times New Roman" pitchFamily="18" charset="0"/>
              </a:rPr>
              <a:t>Джуйрек</a:t>
            </a:r>
            <a:r>
              <a:rPr lang="ru-RU" sz="3600" b="1" dirty="0" smtClean="0">
                <a:solidFill>
                  <a:prstClr val="black"/>
                </a:solidFill>
                <a:latin typeface="Times New Roman" pitchFamily="18" charset="0"/>
                <a:cs typeface="Times New Roman" pitchFamily="18" charset="0"/>
              </a:rPr>
              <a:t> </a:t>
            </a:r>
            <a:r>
              <a:rPr lang="ru-RU" sz="3600" b="1" dirty="0" err="1" smtClean="0">
                <a:solidFill>
                  <a:prstClr val="black"/>
                </a:solidFill>
                <a:latin typeface="Times New Roman" pitchFamily="18" charset="0"/>
                <a:cs typeface="Times New Roman" pitchFamily="18" charset="0"/>
              </a:rPr>
              <a:t>ольсе</a:t>
            </a:r>
            <a:r>
              <a:rPr lang="ru-RU" sz="3600" b="1" dirty="0" smtClean="0">
                <a:solidFill>
                  <a:prstClr val="black"/>
                </a:solidFill>
                <a:latin typeface="Times New Roman" pitchFamily="18" charset="0"/>
                <a:cs typeface="Times New Roman" pitchFamily="18" charset="0"/>
              </a:rPr>
              <a:t> – нал </a:t>
            </a:r>
            <a:r>
              <a:rPr lang="ru-RU" sz="3600" b="1" dirty="0" err="1" smtClean="0">
                <a:solidFill>
                  <a:prstClr val="black"/>
                </a:solidFill>
                <a:latin typeface="Times New Roman" pitchFamily="18" charset="0"/>
                <a:cs typeface="Times New Roman" pitchFamily="18" charset="0"/>
              </a:rPr>
              <a:t>къалыр</a:t>
            </a:r>
            <a:r>
              <a:rPr lang="ru-RU" sz="3600" b="1" dirty="0" smtClean="0">
                <a:solidFill>
                  <a:prstClr val="black"/>
                </a:solidFill>
                <a:latin typeface="Times New Roman" pitchFamily="18" charset="0"/>
                <a:cs typeface="Times New Roman" pitchFamily="18" charset="0"/>
              </a:rPr>
              <a:t>.</a:t>
            </a:r>
          </a:p>
          <a:p>
            <a:pPr algn="ctr">
              <a:spcBef>
                <a:spcPct val="20000"/>
              </a:spcBef>
            </a:pPr>
            <a:r>
              <a:rPr lang="ru-RU" sz="3600" b="1" dirty="0" err="1" smtClean="0">
                <a:solidFill>
                  <a:prstClr val="black"/>
                </a:solidFill>
                <a:latin typeface="Times New Roman" pitchFamily="18" charset="0"/>
                <a:cs typeface="Times New Roman" pitchFamily="18" charset="0"/>
              </a:rPr>
              <a:t>Йигитликтен</a:t>
            </a:r>
            <a:r>
              <a:rPr lang="ru-RU" sz="3600" b="1" dirty="0" smtClean="0">
                <a:solidFill>
                  <a:prstClr val="black"/>
                </a:solidFill>
                <a:latin typeface="Times New Roman" pitchFamily="18" charset="0"/>
                <a:cs typeface="Times New Roman" pitchFamily="18" charset="0"/>
              </a:rPr>
              <a:t> </a:t>
            </a:r>
            <a:r>
              <a:rPr lang="ru-RU" sz="3600" b="1" dirty="0" err="1" smtClean="0">
                <a:solidFill>
                  <a:prstClr val="black"/>
                </a:solidFill>
                <a:latin typeface="Times New Roman" pitchFamily="18" charset="0"/>
                <a:cs typeface="Times New Roman" pitchFamily="18" charset="0"/>
              </a:rPr>
              <a:t>къайтманъыз</a:t>
            </a:r>
            <a:r>
              <a:rPr lang="ru-RU" sz="3600" b="1" dirty="0" smtClean="0">
                <a:solidFill>
                  <a:prstClr val="black"/>
                </a:solidFill>
                <a:latin typeface="Times New Roman" pitchFamily="18" charset="0"/>
                <a:cs typeface="Times New Roman" pitchFamily="18" charset="0"/>
              </a:rPr>
              <a:t>,</a:t>
            </a:r>
          </a:p>
          <a:p>
            <a:pPr algn="ctr">
              <a:spcBef>
                <a:spcPct val="20000"/>
              </a:spcBef>
            </a:pPr>
            <a:r>
              <a:rPr lang="ru-RU" sz="3600" b="1" dirty="0" err="1" smtClean="0">
                <a:solidFill>
                  <a:prstClr val="black"/>
                </a:solidFill>
                <a:latin typeface="Times New Roman" pitchFamily="18" charset="0"/>
                <a:cs typeface="Times New Roman" pitchFamily="18" charset="0"/>
              </a:rPr>
              <a:t>Йигит</a:t>
            </a:r>
            <a:r>
              <a:rPr lang="ru-RU" sz="3600" b="1" dirty="0" smtClean="0">
                <a:solidFill>
                  <a:prstClr val="black"/>
                </a:solidFill>
                <a:latin typeface="Times New Roman" pitchFamily="18" charset="0"/>
                <a:cs typeface="Times New Roman" pitchFamily="18" charset="0"/>
              </a:rPr>
              <a:t> </a:t>
            </a:r>
            <a:r>
              <a:rPr lang="ru-RU" sz="3600" b="1" dirty="0" err="1" smtClean="0">
                <a:solidFill>
                  <a:prstClr val="black"/>
                </a:solidFill>
                <a:latin typeface="Times New Roman" pitchFamily="18" charset="0"/>
                <a:cs typeface="Times New Roman" pitchFamily="18" charset="0"/>
              </a:rPr>
              <a:t>ольсе</a:t>
            </a:r>
            <a:r>
              <a:rPr lang="ru-RU" sz="3600" b="1" dirty="0" smtClean="0">
                <a:solidFill>
                  <a:prstClr val="black"/>
                </a:solidFill>
                <a:latin typeface="Times New Roman" pitchFamily="18" charset="0"/>
                <a:cs typeface="Times New Roman" pitchFamily="18" charset="0"/>
              </a:rPr>
              <a:t> – нам </a:t>
            </a:r>
            <a:r>
              <a:rPr lang="ru-RU" sz="3600" b="1" dirty="0" err="1" smtClean="0">
                <a:solidFill>
                  <a:prstClr val="black"/>
                </a:solidFill>
                <a:latin typeface="Times New Roman" pitchFamily="18" charset="0"/>
                <a:cs typeface="Times New Roman" pitchFamily="18" charset="0"/>
              </a:rPr>
              <a:t>къалыр</a:t>
            </a:r>
            <a:r>
              <a:rPr lang="ru-RU" sz="3600" b="1" dirty="0" smtClean="0">
                <a:solidFill>
                  <a:prstClr val="black"/>
                </a:solidFill>
                <a:latin typeface="Times New Roman" pitchFamily="18" charset="0"/>
                <a:cs typeface="Times New Roman" pitchFamily="18" charset="0"/>
              </a:rPr>
              <a:t>.</a:t>
            </a:r>
          </a:p>
        </p:txBody>
      </p:sp>
    </p:spTree>
    <p:extLst>
      <p:ext uri="{BB962C8B-B14F-4D97-AF65-F5344CB8AC3E}">
        <p14:creationId xmlns:p14="http://schemas.microsoft.com/office/powerpoint/2010/main" val="29760222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8208912" cy="4031873"/>
          </a:xfrm>
          <a:prstGeom prst="rect">
            <a:avLst/>
          </a:prstGeom>
        </p:spPr>
        <p:txBody>
          <a:bodyPr wrap="square">
            <a:spAutoFit/>
          </a:bodyPr>
          <a:lstStyle/>
          <a:p>
            <a:pPr algn="ctr">
              <a:spcBef>
                <a:spcPct val="20000"/>
              </a:spcBef>
            </a:pPr>
            <a:r>
              <a:rPr lang="ru-RU" sz="3200" dirty="0" err="1" smtClean="0">
                <a:solidFill>
                  <a:prstClr val="black"/>
                </a:solidFill>
                <a:latin typeface="Calibri"/>
              </a:rPr>
              <a:t>Эвге</a:t>
            </a:r>
            <a:r>
              <a:rPr lang="ru-RU" sz="3200" dirty="0" smtClean="0">
                <a:solidFill>
                  <a:prstClr val="black"/>
                </a:solidFill>
                <a:latin typeface="Calibri"/>
              </a:rPr>
              <a:t> </a:t>
            </a:r>
            <a:r>
              <a:rPr lang="ru-RU" sz="3200" dirty="0" err="1" smtClean="0">
                <a:solidFill>
                  <a:prstClr val="black"/>
                </a:solidFill>
                <a:latin typeface="Calibri"/>
              </a:rPr>
              <a:t>вазифе</a:t>
            </a:r>
            <a:r>
              <a:rPr lang="ru-RU" sz="3200" dirty="0" smtClean="0">
                <a:solidFill>
                  <a:prstClr val="black"/>
                </a:solidFill>
                <a:latin typeface="Calibri"/>
              </a:rPr>
              <a:t>:</a:t>
            </a:r>
          </a:p>
          <a:p>
            <a:pPr algn="ctr">
              <a:spcBef>
                <a:spcPct val="20000"/>
              </a:spcBef>
            </a:pPr>
            <a:endParaRPr lang="ru-RU" sz="3200" dirty="0">
              <a:solidFill>
                <a:prstClr val="black"/>
              </a:solidFill>
              <a:latin typeface="Calibri"/>
            </a:endParaRPr>
          </a:p>
          <a:p>
            <a:pPr marL="514350" indent="-514350">
              <a:spcBef>
                <a:spcPct val="20000"/>
              </a:spcBef>
              <a:buAutoNum type="arabicPeriod"/>
            </a:pPr>
            <a:r>
              <a:rPr lang="ru-RU" sz="3200" dirty="0" err="1" smtClean="0">
                <a:solidFill>
                  <a:prstClr val="black"/>
                </a:solidFill>
                <a:latin typeface="Calibri"/>
              </a:rPr>
              <a:t>Достлукъ</a:t>
            </a:r>
            <a:r>
              <a:rPr lang="ru-RU" sz="3200" dirty="0" smtClean="0">
                <a:solidFill>
                  <a:prstClr val="black"/>
                </a:solidFill>
                <a:latin typeface="Calibri"/>
              </a:rPr>
              <a:t>, </a:t>
            </a:r>
            <a:r>
              <a:rPr lang="ru-RU" sz="3200" dirty="0" err="1" smtClean="0">
                <a:solidFill>
                  <a:prstClr val="black"/>
                </a:solidFill>
                <a:latin typeface="Calibri"/>
              </a:rPr>
              <a:t>муаббетлик</a:t>
            </a:r>
            <a:r>
              <a:rPr lang="ru-RU" sz="3200" dirty="0" smtClean="0">
                <a:solidFill>
                  <a:prstClr val="black"/>
                </a:solidFill>
                <a:latin typeface="Calibri"/>
              </a:rPr>
              <a:t>  </a:t>
            </a:r>
            <a:r>
              <a:rPr lang="ru-RU" sz="3200" dirty="0" err="1" smtClean="0">
                <a:solidFill>
                  <a:prstClr val="black"/>
                </a:solidFill>
                <a:latin typeface="Calibri"/>
              </a:rPr>
              <a:t>акъкъында</a:t>
            </a:r>
            <a:r>
              <a:rPr lang="ru-RU" sz="3200" dirty="0" smtClean="0">
                <a:solidFill>
                  <a:prstClr val="black"/>
                </a:solidFill>
                <a:latin typeface="Calibri"/>
              </a:rPr>
              <a:t> </a:t>
            </a:r>
            <a:r>
              <a:rPr lang="ru-RU" sz="3200" dirty="0" err="1" smtClean="0">
                <a:solidFill>
                  <a:prstClr val="black"/>
                </a:solidFill>
                <a:latin typeface="Calibri"/>
              </a:rPr>
              <a:t>агъзавий</a:t>
            </a:r>
            <a:r>
              <a:rPr lang="ru-RU" sz="3200" dirty="0" smtClean="0">
                <a:solidFill>
                  <a:prstClr val="black"/>
                </a:solidFill>
                <a:latin typeface="Calibri"/>
              </a:rPr>
              <a:t> </a:t>
            </a:r>
            <a:r>
              <a:rPr lang="ru-RU" sz="3200" dirty="0" err="1" smtClean="0">
                <a:solidFill>
                  <a:prstClr val="black"/>
                </a:solidFill>
                <a:latin typeface="Calibri"/>
              </a:rPr>
              <a:t>беян</a:t>
            </a:r>
            <a:r>
              <a:rPr lang="ru-RU" sz="3200" dirty="0" smtClean="0">
                <a:solidFill>
                  <a:prstClr val="black"/>
                </a:solidFill>
                <a:latin typeface="Calibri"/>
              </a:rPr>
              <a:t> </a:t>
            </a:r>
            <a:r>
              <a:rPr lang="ru-RU" sz="3200" dirty="0" err="1" smtClean="0">
                <a:solidFill>
                  <a:prstClr val="black"/>
                </a:solidFill>
                <a:latin typeface="Calibri"/>
              </a:rPr>
              <a:t>этюв</a:t>
            </a:r>
            <a:r>
              <a:rPr lang="ru-RU" sz="3200" dirty="0" smtClean="0">
                <a:solidFill>
                  <a:prstClr val="black"/>
                </a:solidFill>
                <a:latin typeface="Calibri"/>
              </a:rPr>
              <a:t>.</a:t>
            </a:r>
          </a:p>
          <a:p>
            <a:pPr>
              <a:spcBef>
                <a:spcPct val="20000"/>
              </a:spcBef>
            </a:pPr>
            <a:endParaRPr lang="ru-RU" sz="3200" dirty="0" smtClean="0">
              <a:solidFill>
                <a:prstClr val="black"/>
              </a:solidFill>
              <a:latin typeface="Calibri"/>
            </a:endParaRPr>
          </a:p>
          <a:p>
            <a:pPr>
              <a:spcBef>
                <a:spcPct val="20000"/>
              </a:spcBef>
            </a:pPr>
            <a:r>
              <a:rPr lang="ru-RU" sz="3200" dirty="0" smtClean="0">
                <a:solidFill>
                  <a:prstClr val="black"/>
                </a:solidFill>
                <a:latin typeface="Calibri"/>
              </a:rPr>
              <a:t>2. </a:t>
            </a:r>
            <a:r>
              <a:rPr lang="ru-RU" sz="3200" dirty="0" err="1" smtClean="0">
                <a:solidFill>
                  <a:prstClr val="black"/>
                </a:solidFill>
                <a:latin typeface="Calibri"/>
              </a:rPr>
              <a:t>Бегенген</a:t>
            </a:r>
            <a:r>
              <a:rPr lang="ru-RU" sz="3200" dirty="0" smtClean="0">
                <a:solidFill>
                  <a:prstClr val="black"/>
                </a:solidFill>
                <a:latin typeface="Calibri"/>
              </a:rPr>
              <a:t> 5 – 6 </a:t>
            </a:r>
            <a:r>
              <a:rPr lang="ru-RU" sz="3200" dirty="0" err="1" smtClean="0">
                <a:solidFill>
                  <a:prstClr val="black"/>
                </a:solidFill>
                <a:latin typeface="Calibri"/>
              </a:rPr>
              <a:t>дёртликни</a:t>
            </a:r>
            <a:r>
              <a:rPr lang="ru-RU" sz="3200" dirty="0" smtClean="0">
                <a:solidFill>
                  <a:prstClr val="black"/>
                </a:solidFill>
                <a:latin typeface="Calibri"/>
              </a:rPr>
              <a:t> </a:t>
            </a:r>
            <a:r>
              <a:rPr lang="ru-RU" sz="3200" dirty="0" err="1" smtClean="0">
                <a:solidFill>
                  <a:prstClr val="black"/>
                </a:solidFill>
                <a:latin typeface="Calibri"/>
              </a:rPr>
              <a:t>эзберлемеге</a:t>
            </a:r>
            <a:r>
              <a:rPr lang="ru-RU" sz="3200" dirty="0" smtClean="0">
                <a:solidFill>
                  <a:prstClr val="black"/>
                </a:solidFill>
                <a:latin typeface="Calibri"/>
              </a:rPr>
              <a:t>.</a:t>
            </a:r>
          </a:p>
          <a:p>
            <a:pPr algn="ctr">
              <a:spcBef>
                <a:spcPct val="20000"/>
              </a:spcBef>
            </a:pPr>
            <a:endParaRPr lang="ru-RU" sz="3200" dirty="0" smtClean="0">
              <a:solidFill>
                <a:prstClr val="black"/>
              </a:solidFill>
              <a:latin typeface="Calibri"/>
            </a:endParaRPr>
          </a:p>
        </p:txBody>
      </p:sp>
    </p:spTree>
    <p:extLst>
      <p:ext uri="{BB962C8B-B14F-4D97-AF65-F5344CB8AC3E}">
        <p14:creationId xmlns:p14="http://schemas.microsoft.com/office/powerpoint/2010/main" val="14655110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48184"/>
            <a:ext cx="8136904" cy="4133439"/>
          </a:xfrm>
          <a:prstGeom prst="rect">
            <a:avLst/>
          </a:prstGeom>
        </p:spPr>
        <p:txBody>
          <a:bodyPr wrap="square">
            <a:spAutoFit/>
          </a:bodyPr>
          <a:lstStyle/>
          <a:p>
            <a:pPr lvl="0" algn="ctr"/>
            <a:r>
              <a:rPr lang="ru-RU" sz="3600" b="1" dirty="0" err="1">
                <a:solidFill>
                  <a:prstClr val="black"/>
                </a:solidFill>
                <a:latin typeface="Times New Roman" pitchFamily="18" charset="0"/>
                <a:cs typeface="Times New Roman" pitchFamily="18" charset="0"/>
              </a:rPr>
              <a:t>Дерснинъ</a:t>
            </a:r>
            <a:r>
              <a:rPr lang="ru-RU" sz="3600" b="1" dirty="0">
                <a:solidFill>
                  <a:prstClr val="black"/>
                </a:solidFill>
                <a:latin typeface="Times New Roman" pitchFamily="18" charset="0"/>
                <a:cs typeface="Times New Roman" pitchFamily="18" charset="0"/>
              </a:rPr>
              <a:t> </a:t>
            </a:r>
            <a:r>
              <a:rPr lang="ru-RU" sz="3600" b="1" dirty="0" err="1">
                <a:solidFill>
                  <a:prstClr val="black"/>
                </a:solidFill>
                <a:latin typeface="Times New Roman" pitchFamily="18" charset="0"/>
                <a:cs typeface="Times New Roman" pitchFamily="18" charset="0"/>
              </a:rPr>
              <a:t>кетишаты</a:t>
            </a:r>
            <a:r>
              <a:rPr lang="ru-RU" sz="3600" b="1" dirty="0">
                <a:solidFill>
                  <a:prstClr val="black"/>
                </a:solidFill>
                <a:latin typeface="Times New Roman" pitchFamily="18" charset="0"/>
                <a:cs typeface="Times New Roman" pitchFamily="18" charset="0"/>
              </a:rPr>
              <a:t>:</a:t>
            </a:r>
          </a:p>
          <a:p>
            <a:pPr lvl="0" algn="ctr"/>
            <a:endParaRPr lang="ru-RU" sz="3600" b="1" dirty="0">
              <a:solidFill>
                <a:prstClr val="black"/>
              </a:solidFill>
              <a:latin typeface="Times New Roman" pitchFamily="18" charset="0"/>
              <a:cs typeface="Times New Roman" pitchFamily="18" charset="0"/>
            </a:endParaRPr>
          </a:p>
          <a:p>
            <a:pPr lvl="0">
              <a:lnSpc>
                <a:spcPct val="115000"/>
              </a:lnSpc>
              <a:spcAft>
                <a:spcPts val="1000"/>
              </a:spcAft>
            </a:pPr>
            <a:r>
              <a:rPr lang="ru-RU" sz="3600" b="1" dirty="0">
                <a:solidFill>
                  <a:prstClr val="black"/>
                </a:solidFill>
                <a:latin typeface="Times New Roman" pitchFamily="18" charset="0"/>
                <a:ea typeface="Calibri"/>
                <a:cs typeface="Times New Roman" pitchFamily="18" charset="0"/>
              </a:rPr>
              <a:t>I.   </a:t>
            </a:r>
            <a:r>
              <a:rPr lang="ru-RU" sz="3600" b="1" dirty="0" err="1">
                <a:solidFill>
                  <a:prstClr val="black"/>
                </a:solidFill>
                <a:latin typeface="Times New Roman" pitchFamily="18" charset="0"/>
                <a:ea typeface="Calibri"/>
                <a:cs typeface="Times New Roman" pitchFamily="18" charset="0"/>
              </a:rPr>
              <a:t>Эв</a:t>
            </a:r>
            <a:r>
              <a:rPr lang="ru-RU" sz="3600" b="1" dirty="0">
                <a:solidFill>
                  <a:prstClr val="black"/>
                </a:solidFill>
                <a:latin typeface="Times New Roman" pitchFamily="18" charset="0"/>
                <a:ea typeface="Calibri"/>
                <a:cs typeface="Times New Roman" pitchFamily="18" charset="0"/>
              </a:rPr>
              <a:t> </a:t>
            </a:r>
            <a:r>
              <a:rPr lang="ru-RU" sz="3600" b="1" dirty="0" err="1">
                <a:solidFill>
                  <a:prstClr val="black"/>
                </a:solidFill>
                <a:latin typeface="Times New Roman" pitchFamily="18" charset="0"/>
                <a:ea typeface="Calibri"/>
                <a:cs typeface="Times New Roman" pitchFamily="18" charset="0"/>
              </a:rPr>
              <a:t>вазифесининъ</a:t>
            </a:r>
            <a:r>
              <a:rPr lang="ru-RU" sz="3600" b="1" dirty="0">
                <a:solidFill>
                  <a:prstClr val="black"/>
                </a:solidFill>
                <a:latin typeface="Times New Roman" pitchFamily="18" charset="0"/>
                <a:ea typeface="Calibri"/>
                <a:cs typeface="Times New Roman" pitchFamily="18" charset="0"/>
              </a:rPr>
              <a:t> </a:t>
            </a:r>
            <a:r>
              <a:rPr lang="ru-RU" sz="3600" b="1" dirty="0" err="1">
                <a:solidFill>
                  <a:prstClr val="black"/>
                </a:solidFill>
                <a:latin typeface="Times New Roman" pitchFamily="18" charset="0"/>
                <a:ea typeface="Calibri"/>
                <a:cs typeface="Times New Roman" pitchFamily="18" charset="0"/>
              </a:rPr>
              <a:t>тешкерюви</a:t>
            </a:r>
            <a:r>
              <a:rPr lang="ru-RU" sz="3600" b="1" dirty="0">
                <a:solidFill>
                  <a:prstClr val="black"/>
                </a:solidFill>
                <a:latin typeface="Times New Roman" pitchFamily="18" charset="0"/>
                <a:ea typeface="Calibri"/>
                <a:cs typeface="Times New Roman" pitchFamily="18" charset="0"/>
              </a:rPr>
              <a:t>.</a:t>
            </a:r>
          </a:p>
          <a:p>
            <a:pPr lvl="0" algn="ctr">
              <a:lnSpc>
                <a:spcPct val="115000"/>
              </a:lnSpc>
              <a:spcAft>
                <a:spcPts val="1000"/>
              </a:spcAft>
            </a:pPr>
            <a:r>
              <a:rPr lang="ru-RU" sz="3600" b="1" dirty="0" err="1">
                <a:solidFill>
                  <a:prstClr val="black"/>
                </a:solidFill>
                <a:latin typeface="Times New Roman" pitchFamily="18" charset="0"/>
                <a:ea typeface="Calibri"/>
                <a:cs typeface="Times New Roman" pitchFamily="18" charset="0"/>
              </a:rPr>
              <a:t>Абляй</a:t>
            </a:r>
            <a:r>
              <a:rPr lang="ru-RU" sz="3600" b="1" dirty="0">
                <a:solidFill>
                  <a:prstClr val="black"/>
                </a:solidFill>
                <a:latin typeface="Times New Roman" pitchFamily="18" charset="0"/>
                <a:ea typeface="Calibri"/>
                <a:cs typeface="Times New Roman" pitchFamily="18" charset="0"/>
              </a:rPr>
              <a:t> Шамиль </a:t>
            </a:r>
            <a:r>
              <a:rPr lang="ru-RU" sz="3600" b="1" dirty="0" err="1">
                <a:solidFill>
                  <a:prstClr val="black"/>
                </a:solidFill>
                <a:latin typeface="Times New Roman" pitchFamily="18" charset="0"/>
                <a:ea typeface="Calibri"/>
                <a:cs typeface="Times New Roman" pitchFamily="18" charset="0"/>
              </a:rPr>
              <a:t>Чонъгъарлы</a:t>
            </a:r>
            <a:endParaRPr lang="ru-RU" sz="3600" b="1" dirty="0">
              <a:solidFill>
                <a:prstClr val="black"/>
              </a:solidFill>
              <a:latin typeface="Times New Roman" pitchFamily="18" charset="0"/>
              <a:ea typeface="Calibri"/>
              <a:cs typeface="Times New Roman" pitchFamily="18" charset="0"/>
            </a:endParaRPr>
          </a:p>
          <a:p>
            <a:pPr lvl="0" algn="ctr">
              <a:lnSpc>
                <a:spcPct val="115000"/>
              </a:lnSpc>
              <a:spcAft>
                <a:spcPts val="1000"/>
              </a:spcAft>
            </a:pPr>
            <a:r>
              <a:rPr lang="ru-RU" sz="3600" b="1" dirty="0">
                <a:solidFill>
                  <a:prstClr val="black"/>
                </a:solidFill>
                <a:latin typeface="Times New Roman" pitchFamily="18" charset="0"/>
                <a:ea typeface="Calibri"/>
                <a:cs typeface="Times New Roman" pitchFamily="18" charset="0"/>
              </a:rPr>
              <a:t>1900- -1942</a:t>
            </a:r>
          </a:p>
          <a:p>
            <a:pPr lvl="0" algn="ctr">
              <a:lnSpc>
                <a:spcPct val="115000"/>
              </a:lnSpc>
              <a:spcAft>
                <a:spcPts val="1000"/>
              </a:spcAft>
            </a:pPr>
            <a:r>
              <a:rPr lang="ru-RU" sz="3600" b="1" dirty="0">
                <a:solidFill>
                  <a:prstClr val="black"/>
                </a:solidFill>
                <a:latin typeface="Times New Roman" pitchFamily="18" charset="0"/>
                <a:ea typeface="Calibri"/>
                <a:cs typeface="Times New Roman" pitchFamily="18" charset="0"/>
              </a:rPr>
              <a:t>« </a:t>
            </a:r>
            <a:r>
              <a:rPr lang="ru-RU" sz="3600" b="1" dirty="0" err="1" smtClean="0">
                <a:solidFill>
                  <a:prstClr val="black"/>
                </a:solidFill>
                <a:latin typeface="Times New Roman" pitchFamily="18" charset="0"/>
                <a:ea typeface="Calibri"/>
                <a:cs typeface="Times New Roman" pitchFamily="18" charset="0"/>
              </a:rPr>
              <a:t>Далгъа</a:t>
            </a:r>
            <a:r>
              <a:rPr lang="ru-RU" sz="3600" b="1" dirty="0" smtClean="0">
                <a:solidFill>
                  <a:prstClr val="black"/>
                </a:solidFill>
                <a:latin typeface="Times New Roman" pitchFamily="18" charset="0"/>
                <a:ea typeface="Calibri"/>
                <a:cs typeface="Times New Roman" pitchFamily="18" charset="0"/>
              </a:rPr>
              <a:t> ».</a:t>
            </a:r>
            <a:endParaRPr lang="ru-RU" sz="3600" b="1" dirty="0">
              <a:solidFill>
                <a:prstClr val="black"/>
              </a:solidFill>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18806976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4558" y="1556792"/>
            <a:ext cx="6667500" cy="437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76536" y="355303"/>
            <a:ext cx="7563545" cy="769441"/>
          </a:xfrm>
          <a:prstGeom prst="rect">
            <a:avLst/>
          </a:prstGeom>
          <a:noFill/>
        </p:spPr>
        <p:txBody>
          <a:bodyPr wrap="none" rtlCol="0">
            <a:spAutoFit/>
          </a:bodyPr>
          <a:lstStyle/>
          <a:p>
            <a:pPr algn="ctr"/>
            <a:r>
              <a:rPr lang="ru-RU" sz="4400" dirty="0" err="1" smtClean="0">
                <a:solidFill>
                  <a:schemeClr val="bg1"/>
                </a:solidFill>
                <a:latin typeface="Times New Roman" pitchFamily="18" charset="0"/>
                <a:cs typeface="Times New Roman" pitchFamily="18" charset="0"/>
              </a:rPr>
              <a:t>Къара</a:t>
            </a:r>
            <a:r>
              <a:rPr lang="ru-RU" sz="4400" dirty="0" smtClean="0">
                <a:solidFill>
                  <a:schemeClr val="bg1"/>
                </a:solidFill>
                <a:latin typeface="Times New Roman" pitchFamily="18" charset="0"/>
                <a:cs typeface="Times New Roman" pitchFamily="18" charset="0"/>
              </a:rPr>
              <a:t> </a:t>
            </a:r>
            <a:r>
              <a:rPr lang="ru-RU" sz="4400" dirty="0" err="1" smtClean="0">
                <a:solidFill>
                  <a:schemeClr val="bg1"/>
                </a:solidFill>
                <a:latin typeface="Times New Roman" pitchFamily="18" charset="0"/>
                <a:cs typeface="Times New Roman" pitchFamily="18" charset="0"/>
              </a:rPr>
              <a:t>денъизнинъ</a:t>
            </a:r>
            <a:r>
              <a:rPr lang="ru-RU" sz="4400" dirty="0" smtClean="0">
                <a:solidFill>
                  <a:schemeClr val="bg1"/>
                </a:solidFill>
                <a:latin typeface="Times New Roman" pitchFamily="18" charset="0"/>
                <a:cs typeface="Times New Roman" pitchFamily="18" charset="0"/>
              </a:rPr>
              <a:t> </a:t>
            </a:r>
            <a:r>
              <a:rPr lang="ru-RU" sz="4400" dirty="0" err="1" smtClean="0">
                <a:solidFill>
                  <a:schemeClr val="bg1"/>
                </a:solidFill>
                <a:latin typeface="Times New Roman" pitchFamily="18" charset="0"/>
                <a:cs typeface="Times New Roman" pitchFamily="18" charset="0"/>
              </a:rPr>
              <a:t>далгъалары</a:t>
            </a:r>
            <a:endParaRPr lang="ru-RU" sz="44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039714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kaz2.docdat.com/pars_docs/refs/140/139244/139244_html_m1a583f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32656"/>
            <a:ext cx="5184576"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99970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veterkrima.ru/wp-content/uploads/2013/12/1841111c9c8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32656"/>
            <a:ext cx="4105275" cy="6096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884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cs417625.vk.me/v417625125/6c0c/WWDM6idsSi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9152" y="692696"/>
            <a:ext cx="6840760" cy="532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3213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61864" y="332656"/>
            <a:ext cx="7020272" cy="2123658"/>
          </a:xfrm>
          <a:prstGeom prst="rect">
            <a:avLst/>
          </a:prstGeom>
        </p:spPr>
        <p:txBody>
          <a:bodyPr wrap="square">
            <a:spAutoFit/>
          </a:bodyPr>
          <a:lstStyle/>
          <a:p>
            <a:pPr lvl="0" algn="ctr">
              <a:defRPr/>
            </a:pPr>
            <a:r>
              <a:rPr lang="ru-RU" sz="4400" kern="0" dirty="0" err="1" smtClean="0">
                <a:solidFill>
                  <a:prstClr val="black"/>
                </a:solidFill>
                <a:latin typeface="Calibri"/>
              </a:rPr>
              <a:t>Янъы</a:t>
            </a:r>
            <a:r>
              <a:rPr lang="ru-RU" sz="4400" kern="0" dirty="0" smtClean="0">
                <a:solidFill>
                  <a:prstClr val="black"/>
                </a:solidFill>
                <a:latin typeface="Calibri"/>
              </a:rPr>
              <a:t> </a:t>
            </a:r>
            <a:r>
              <a:rPr lang="ru-RU" sz="4400" kern="0" dirty="0" err="1" smtClean="0">
                <a:solidFill>
                  <a:prstClr val="black"/>
                </a:solidFill>
                <a:latin typeface="Calibri"/>
              </a:rPr>
              <a:t>мевзу</a:t>
            </a:r>
            <a:r>
              <a:rPr lang="ru-RU" sz="4400" kern="0" dirty="0" smtClean="0">
                <a:solidFill>
                  <a:prstClr val="black"/>
                </a:solidFill>
                <a:latin typeface="Calibri"/>
              </a:rPr>
              <a:t>:</a:t>
            </a:r>
          </a:p>
          <a:p>
            <a:pPr lvl="0" algn="ctr">
              <a:defRPr/>
            </a:pPr>
            <a:endParaRPr lang="ru-RU" sz="4400" kern="0" dirty="0" smtClean="0">
              <a:solidFill>
                <a:prstClr val="black"/>
              </a:solidFill>
              <a:latin typeface="Calibri"/>
            </a:endParaRPr>
          </a:p>
          <a:p>
            <a:pPr lvl="0" algn="ctr">
              <a:defRPr/>
            </a:pPr>
            <a:r>
              <a:rPr lang="ru-RU" sz="4400" kern="0" dirty="0" err="1" smtClean="0">
                <a:solidFill>
                  <a:prstClr val="black"/>
                </a:solidFill>
                <a:latin typeface="Calibri"/>
              </a:rPr>
              <a:t>Эшреш</a:t>
            </a:r>
            <a:r>
              <a:rPr lang="ru-RU" sz="4400" kern="0" dirty="0" smtClean="0">
                <a:solidFill>
                  <a:prstClr val="black"/>
                </a:solidFill>
                <a:latin typeface="Calibri"/>
              </a:rPr>
              <a:t> </a:t>
            </a:r>
            <a:r>
              <a:rPr lang="ru-RU" sz="4400" kern="0" dirty="0" err="1">
                <a:solidFill>
                  <a:prstClr val="black"/>
                </a:solidFill>
                <a:latin typeface="Calibri"/>
              </a:rPr>
              <a:t>Шемьи</a:t>
            </a:r>
            <a:r>
              <a:rPr lang="ru-RU" sz="4400" kern="0" dirty="0">
                <a:solidFill>
                  <a:prstClr val="black"/>
                </a:solidFill>
                <a:latin typeface="Calibri"/>
              </a:rPr>
              <a:t> – Заде </a:t>
            </a:r>
            <a:endParaRPr lang="ru-RU" kern="0" dirty="0">
              <a:solidFill>
                <a:sysClr val="windowText" lastClr="000000"/>
              </a:solidFill>
            </a:endParaRPr>
          </a:p>
        </p:txBody>
      </p:sp>
      <p:sp>
        <p:nvSpPr>
          <p:cNvPr id="4" name="Прямоугольник 3"/>
          <p:cNvSpPr/>
          <p:nvPr/>
        </p:nvSpPr>
        <p:spPr>
          <a:xfrm>
            <a:off x="1061864" y="3102293"/>
            <a:ext cx="6894512" cy="1766637"/>
          </a:xfrm>
          <a:prstGeom prst="rect">
            <a:avLst/>
          </a:prstGeom>
        </p:spPr>
        <p:txBody>
          <a:bodyPr wrap="square">
            <a:spAutoFit/>
          </a:bodyPr>
          <a:lstStyle/>
          <a:p>
            <a:pPr lvl="0" algn="ctr">
              <a:spcBef>
                <a:spcPct val="20000"/>
              </a:spcBef>
            </a:pPr>
            <a:r>
              <a:rPr lang="ru-RU" sz="3200" dirty="0" err="1" smtClean="0">
                <a:solidFill>
                  <a:prstClr val="black"/>
                </a:solidFill>
                <a:latin typeface="Calibri"/>
              </a:rPr>
              <a:t>Омюр</a:t>
            </a:r>
            <a:r>
              <a:rPr lang="ru-RU" sz="3200" dirty="0" smtClean="0">
                <a:solidFill>
                  <a:prstClr val="black"/>
                </a:solidFill>
                <a:latin typeface="Calibri"/>
              </a:rPr>
              <a:t> </a:t>
            </a:r>
            <a:r>
              <a:rPr lang="ru-RU" sz="3200" dirty="0" err="1" smtClean="0">
                <a:solidFill>
                  <a:prstClr val="black"/>
                </a:solidFill>
                <a:latin typeface="Calibri"/>
              </a:rPr>
              <a:t>ве</a:t>
            </a:r>
            <a:r>
              <a:rPr lang="ru-RU" sz="3200" dirty="0" smtClean="0">
                <a:solidFill>
                  <a:prstClr val="black"/>
                </a:solidFill>
                <a:latin typeface="Calibri"/>
              </a:rPr>
              <a:t> </a:t>
            </a:r>
            <a:r>
              <a:rPr lang="ru-RU" sz="3200" dirty="0" err="1" smtClean="0">
                <a:solidFill>
                  <a:prstClr val="black"/>
                </a:solidFill>
                <a:latin typeface="Calibri"/>
              </a:rPr>
              <a:t>иджадий</a:t>
            </a:r>
            <a:r>
              <a:rPr lang="ru-RU" sz="3200" dirty="0" smtClean="0">
                <a:solidFill>
                  <a:prstClr val="black"/>
                </a:solidFill>
                <a:latin typeface="Calibri"/>
              </a:rPr>
              <a:t> </a:t>
            </a:r>
            <a:r>
              <a:rPr lang="ru-RU" sz="3200" dirty="0" err="1" smtClean="0">
                <a:solidFill>
                  <a:prstClr val="black"/>
                </a:solidFill>
                <a:latin typeface="Calibri"/>
              </a:rPr>
              <a:t>ёлу</a:t>
            </a:r>
            <a:r>
              <a:rPr lang="ru-RU" sz="3200" dirty="0" smtClean="0">
                <a:solidFill>
                  <a:prstClr val="black"/>
                </a:solidFill>
                <a:latin typeface="Calibri"/>
              </a:rPr>
              <a:t>.</a:t>
            </a:r>
          </a:p>
          <a:p>
            <a:pPr lvl="0" algn="ctr">
              <a:spcBef>
                <a:spcPct val="20000"/>
              </a:spcBef>
            </a:pPr>
            <a:r>
              <a:rPr lang="ru-RU" sz="3200" dirty="0" smtClean="0">
                <a:solidFill>
                  <a:prstClr val="black"/>
                </a:solidFill>
                <a:latin typeface="Calibri"/>
              </a:rPr>
              <a:t>« </a:t>
            </a:r>
            <a:r>
              <a:rPr lang="ru-RU" sz="3200" dirty="0" err="1">
                <a:solidFill>
                  <a:prstClr val="black"/>
                </a:solidFill>
                <a:latin typeface="Calibri"/>
              </a:rPr>
              <a:t>Бабамнынъ</a:t>
            </a:r>
            <a:r>
              <a:rPr lang="ru-RU" sz="3200" dirty="0">
                <a:solidFill>
                  <a:prstClr val="black"/>
                </a:solidFill>
                <a:latin typeface="Calibri"/>
              </a:rPr>
              <a:t> </a:t>
            </a:r>
            <a:r>
              <a:rPr lang="ru-RU" sz="3200" dirty="0" err="1">
                <a:solidFill>
                  <a:prstClr val="black"/>
                </a:solidFill>
                <a:latin typeface="Calibri"/>
              </a:rPr>
              <a:t>васиети</a:t>
            </a:r>
            <a:r>
              <a:rPr lang="ru-RU" sz="3200" dirty="0" smtClean="0">
                <a:solidFill>
                  <a:prstClr val="black"/>
                </a:solidFill>
                <a:latin typeface="Calibri"/>
              </a:rPr>
              <a:t>»</a:t>
            </a:r>
          </a:p>
          <a:p>
            <a:pPr lvl="0" algn="ctr">
              <a:spcBef>
                <a:spcPct val="20000"/>
              </a:spcBef>
            </a:pPr>
            <a:endParaRPr lang="ru-RU" sz="3200" dirty="0">
              <a:solidFill>
                <a:prstClr val="black"/>
              </a:solidFill>
              <a:latin typeface="Calibri"/>
            </a:endParaRPr>
          </a:p>
        </p:txBody>
      </p:sp>
    </p:spTree>
    <p:extLst>
      <p:ext uri="{BB962C8B-B14F-4D97-AF65-F5344CB8AC3E}">
        <p14:creationId xmlns:p14="http://schemas.microsoft.com/office/powerpoint/2010/main" val="33750306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4"/>
          <p:cNvSpPr>
            <a:spLocks noGrp="1" noChangeArrowheads="1"/>
          </p:cNvSpPr>
          <p:nvPr>
            <p:ph/>
          </p:nvPr>
        </p:nvSpPr>
        <p:spPr>
          <a:xfrm>
            <a:off x="133350" y="1340768"/>
            <a:ext cx="4835525" cy="1728787"/>
          </a:xfrm>
        </p:spPr>
        <p:txBody>
          <a:bodyPr>
            <a:normAutofit lnSpcReduction="10000"/>
          </a:bodyPr>
          <a:lstStyle/>
          <a:p>
            <a:pPr fontAlgn="auto">
              <a:spcAft>
                <a:spcPts val="0"/>
              </a:spcAft>
              <a:buFont typeface="Wingdings" pitchFamily="2" charset="2"/>
              <a:buNone/>
              <a:defRPr/>
            </a:pPr>
            <a:endParaRPr lang="ru-RU" b="1" dirty="0"/>
          </a:p>
          <a:p>
            <a:pPr fontAlgn="auto">
              <a:spcAft>
                <a:spcPts val="0"/>
              </a:spcAft>
              <a:buFont typeface="Wingdings" pitchFamily="2" charset="2"/>
              <a:buNone/>
              <a:defRPr/>
            </a:pPr>
            <a:r>
              <a:rPr lang="ru-RU" b="1" dirty="0"/>
              <a:t>ЭШРЕФ ШЕМЬИ-ЗАДЕ</a:t>
            </a:r>
          </a:p>
          <a:p>
            <a:pPr algn="ctr" fontAlgn="auto">
              <a:spcAft>
                <a:spcPts val="0"/>
              </a:spcAft>
              <a:buFont typeface="Wingdings" pitchFamily="2" charset="2"/>
              <a:buNone/>
              <a:defRPr/>
            </a:pPr>
            <a:r>
              <a:rPr lang="ru-RU" b="1" dirty="0"/>
              <a:t>(1908 – 1978)</a:t>
            </a:r>
          </a:p>
        </p:txBody>
      </p:sp>
      <p:pic>
        <p:nvPicPr>
          <p:cNvPr id="1638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875" y="404813"/>
            <a:ext cx="4175125" cy="6453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95536" y="3501008"/>
            <a:ext cx="4176464" cy="2031325"/>
          </a:xfrm>
          <a:prstGeom prst="rect">
            <a:avLst/>
          </a:prstGeom>
          <a:noFill/>
        </p:spPr>
        <p:txBody>
          <a:bodyPr wrap="square" rtlCol="0">
            <a:spAutoFit/>
          </a:bodyPr>
          <a:lstStyle/>
          <a:p>
            <a:pPr algn="ctr"/>
            <a:r>
              <a:rPr lang="ru-RU" dirty="0" smtClean="0">
                <a:solidFill>
                  <a:prstClr val="black"/>
                </a:solidFill>
              </a:rPr>
              <a:t>« </a:t>
            </a:r>
            <a:r>
              <a:rPr lang="ru-RU" dirty="0" err="1" smtClean="0">
                <a:solidFill>
                  <a:prstClr val="black"/>
                </a:solidFill>
              </a:rPr>
              <a:t>Акъикъий</a:t>
            </a:r>
            <a:r>
              <a:rPr lang="ru-RU" dirty="0" smtClean="0">
                <a:solidFill>
                  <a:prstClr val="black"/>
                </a:solidFill>
              </a:rPr>
              <a:t> </a:t>
            </a:r>
            <a:r>
              <a:rPr lang="ru-RU" dirty="0" err="1" smtClean="0">
                <a:solidFill>
                  <a:prstClr val="black"/>
                </a:solidFill>
              </a:rPr>
              <a:t>шаир</a:t>
            </a:r>
            <a:r>
              <a:rPr lang="ru-RU" dirty="0" smtClean="0">
                <a:solidFill>
                  <a:prstClr val="black"/>
                </a:solidFill>
              </a:rPr>
              <a:t> </a:t>
            </a:r>
            <a:r>
              <a:rPr lang="ru-RU" dirty="0" err="1" smtClean="0">
                <a:solidFill>
                  <a:prstClr val="black"/>
                </a:solidFill>
              </a:rPr>
              <a:t>ольмей</a:t>
            </a:r>
            <a:r>
              <a:rPr lang="ru-RU" dirty="0" smtClean="0">
                <a:solidFill>
                  <a:prstClr val="black"/>
                </a:solidFill>
              </a:rPr>
              <a:t>.</a:t>
            </a:r>
          </a:p>
          <a:p>
            <a:pPr algn="ctr"/>
            <a:r>
              <a:rPr lang="ru-RU" dirty="0" smtClean="0">
                <a:solidFill>
                  <a:prstClr val="black"/>
                </a:solidFill>
              </a:rPr>
              <a:t>О, </a:t>
            </a:r>
            <a:r>
              <a:rPr lang="ru-RU" dirty="0" err="1" smtClean="0">
                <a:solidFill>
                  <a:prstClr val="black"/>
                </a:solidFill>
              </a:rPr>
              <a:t>халкънынъ</a:t>
            </a:r>
            <a:r>
              <a:rPr lang="ru-RU" dirty="0" smtClean="0">
                <a:solidFill>
                  <a:prstClr val="black"/>
                </a:solidFill>
              </a:rPr>
              <a:t> </a:t>
            </a:r>
            <a:r>
              <a:rPr lang="ru-RU" dirty="0" err="1" smtClean="0">
                <a:solidFill>
                  <a:prstClr val="black"/>
                </a:solidFill>
              </a:rPr>
              <a:t>хатырасында</a:t>
            </a:r>
            <a:r>
              <a:rPr lang="ru-RU" dirty="0" smtClean="0">
                <a:solidFill>
                  <a:prstClr val="black"/>
                </a:solidFill>
              </a:rPr>
              <a:t> </a:t>
            </a:r>
            <a:r>
              <a:rPr lang="ru-RU" dirty="0" err="1" smtClean="0">
                <a:solidFill>
                  <a:prstClr val="black"/>
                </a:solidFill>
              </a:rPr>
              <a:t>эбедий</a:t>
            </a:r>
            <a:endParaRPr lang="ru-RU" dirty="0">
              <a:solidFill>
                <a:prstClr val="black"/>
              </a:solidFill>
            </a:endParaRPr>
          </a:p>
          <a:p>
            <a:pPr algn="ctr"/>
            <a:r>
              <a:rPr lang="ru-RU" dirty="0" err="1">
                <a:solidFill>
                  <a:prstClr val="black"/>
                </a:solidFill>
              </a:rPr>
              <a:t>я</a:t>
            </a:r>
            <a:r>
              <a:rPr lang="ru-RU" dirty="0" err="1" smtClean="0">
                <a:solidFill>
                  <a:prstClr val="black"/>
                </a:solidFill>
              </a:rPr>
              <a:t>шай</a:t>
            </a:r>
            <a:r>
              <a:rPr lang="ru-RU" dirty="0" smtClean="0">
                <a:solidFill>
                  <a:prstClr val="black"/>
                </a:solidFill>
              </a:rPr>
              <a:t>».</a:t>
            </a:r>
          </a:p>
          <a:p>
            <a:pPr algn="ctr"/>
            <a:endParaRPr lang="ru-RU" dirty="0">
              <a:solidFill>
                <a:prstClr val="black"/>
              </a:solidFill>
            </a:endParaRPr>
          </a:p>
          <a:p>
            <a:pPr algn="ctr"/>
            <a:r>
              <a:rPr lang="ru-RU" dirty="0" smtClean="0">
                <a:solidFill>
                  <a:prstClr val="black"/>
                </a:solidFill>
              </a:rPr>
              <a:t>« Настоящий поэт  не умирает.</a:t>
            </a:r>
          </a:p>
          <a:p>
            <a:pPr algn="ctr"/>
            <a:r>
              <a:rPr lang="ru-RU" dirty="0" smtClean="0">
                <a:solidFill>
                  <a:prstClr val="black"/>
                </a:solidFill>
              </a:rPr>
              <a:t>Он вечно живет в памяти народной».</a:t>
            </a:r>
          </a:p>
          <a:p>
            <a:pPr algn="ctr"/>
            <a:endParaRPr lang="ru-RU" dirty="0">
              <a:solidFill>
                <a:prstClr val="black"/>
              </a:solidFill>
            </a:endParaRPr>
          </a:p>
        </p:txBody>
      </p:sp>
    </p:spTree>
    <p:extLst>
      <p:ext uri="{BB962C8B-B14F-4D97-AF65-F5344CB8AC3E}">
        <p14:creationId xmlns:p14="http://schemas.microsoft.com/office/powerpoint/2010/main" val="290286869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Summer">
  <a:themeElements>
    <a:clrScheme name="Summer">
      <a:dk1>
        <a:sysClr val="windowText" lastClr="000000"/>
      </a:dk1>
      <a:lt1>
        <a:sysClr val="window" lastClr="FFFFFF"/>
      </a:lt1>
      <a:dk2>
        <a:srgbClr val="E89117"/>
      </a:dk2>
      <a:lt2>
        <a:srgbClr val="FEDD78"/>
      </a:lt2>
      <a:accent1>
        <a:srgbClr val="A1B633"/>
      </a:accent1>
      <a:accent2>
        <a:srgbClr val="C4D73F"/>
      </a:accent2>
      <a:accent3>
        <a:srgbClr val="FFCE2D"/>
      </a:accent3>
      <a:accent4>
        <a:srgbClr val="FFA600"/>
      </a:accent4>
      <a:accent5>
        <a:srgbClr val="ED5E00"/>
      </a:accent5>
      <a:accent6>
        <a:srgbClr val="C62D03"/>
      </a:accent6>
      <a:hlink>
        <a:srgbClr val="408080"/>
      </a:hlink>
      <a:folHlink>
        <a:srgbClr val="5EAEAE"/>
      </a:folHlink>
    </a:clrScheme>
    <a:fontScheme name="Summer">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ummer">
      <a:fillStyleLst>
        <a:solidFill>
          <a:schemeClr val="phClr"/>
        </a:solidFill>
        <a:gradFill rotWithShape="1">
          <a:gsLst>
            <a:gs pos="0">
              <a:schemeClr val="phClr">
                <a:tint val="70000"/>
                <a:lumMod val="110000"/>
              </a:schemeClr>
            </a:gs>
            <a:gs pos="100000">
              <a:schemeClr val="phClr">
                <a:tint val="90000"/>
              </a:schemeClr>
            </a:gs>
          </a:gsLst>
          <a:lin ang="5400000" scaled="1"/>
        </a:gradFill>
        <a:gradFill rotWithShape="1">
          <a:gsLst>
            <a:gs pos="0">
              <a:schemeClr val="phClr">
                <a:tint val="98000"/>
                <a:satMod val="120000"/>
                <a:lumMod val="110000"/>
              </a:schemeClr>
            </a:gs>
            <a:gs pos="100000">
              <a:schemeClr val="phClr">
                <a:shade val="90000"/>
                <a:lumMod val="9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97000"/>
                <a:shade val="80000"/>
                <a:hueMod val="110000"/>
                <a:satMod val="120000"/>
              </a:schemeClr>
            </a:gs>
            <a:gs pos="100000">
              <a:schemeClr val="phClr">
                <a:shade val="60000"/>
                <a:hueMod val="40000"/>
                <a:satMod val="120000"/>
                <a:lumMod val="103000"/>
              </a:schemeClr>
            </a:gs>
          </a:gsLst>
          <a:lin ang="5400000" scaled="1"/>
        </a:gradFill>
        <a:gradFill rotWithShape="1">
          <a:gsLst>
            <a:gs pos="0">
              <a:schemeClr val="phClr">
                <a:tint val="97000"/>
                <a:shade val="80000"/>
                <a:hueMod val="110000"/>
                <a:satMod val="130000"/>
                <a:lumMod val="100000"/>
              </a:schemeClr>
            </a:gs>
            <a:gs pos="100000">
              <a:schemeClr val="phClr">
                <a:shade val="60000"/>
                <a:hueMod val="40000"/>
                <a:satMod val="120000"/>
                <a:lumMod val="103000"/>
              </a:schemeClr>
            </a:gs>
          </a:gsLst>
          <a:path path="circle">
            <a:fillToRect l="50000" t="50000" r="100000" b="100000"/>
          </a:path>
        </a:gradFill>
      </a:bgFillStyleLst>
    </a:fmtScheme>
  </a:themeElements>
  <a:objectDefaults/>
  <a:extraClrSchemeLst/>
</a:theme>
</file>

<file path=ppt/theme/theme10.xml><?xml version="1.0" encoding="utf-8"?>
<a:theme xmlns:a="http://schemas.openxmlformats.org/drawingml/2006/main" name="3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9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3.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7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Override1.xml><?xml version="1.0" encoding="utf-8"?>
<a:themeOverride xmlns:a="http://schemas.openxmlformats.org/drawingml/2006/main">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TM01972873[[fn=Лето]]</Template>
  <TotalTime>165</TotalTime>
  <Words>789</Words>
  <Application>Microsoft Office PowerPoint</Application>
  <PresentationFormat>Экран (4:3)</PresentationFormat>
  <Paragraphs>126</Paragraphs>
  <Slides>27</Slides>
  <Notes>11</Notes>
  <HiddenSlides>0</HiddenSlides>
  <MMClips>0</MMClips>
  <ScaleCrop>false</ScaleCrop>
  <HeadingPairs>
    <vt:vector size="4" baseType="variant">
      <vt:variant>
        <vt:lpstr>Тема</vt:lpstr>
      </vt:variant>
      <vt:variant>
        <vt:i4>12</vt:i4>
      </vt:variant>
      <vt:variant>
        <vt:lpstr>Заголовки слайдов</vt:lpstr>
      </vt:variant>
      <vt:variant>
        <vt:i4>27</vt:i4>
      </vt:variant>
    </vt:vector>
  </HeadingPairs>
  <TitlesOfParts>
    <vt:vector size="39" baseType="lpstr">
      <vt:lpstr>Summer</vt:lpstr>
      <vt:lpstr>1_Трек</vt:lpstr>
      <vt:lpstr>Оформление по умолчанию</vt:lpstr>
      <vt:lpstr>1_Оформление по умолчанию</vt:lpstr>
      <vt:lpstr>2_Оформление по умолчанию</vt:lpstr>
      <vt:lpstr>4_Оформление по умолчанию</vt:lpstr>
      <vt:lpstr>5_Оформление по умолчанию</vt:lpstr>
      <vt:lpstr>6_Оформление по умолчанию</vt:lpstr>
      <vt:lpstr>7_Оформление по умолчанию</vt:lpstr>
      <vt:lpstr>3_Оформление по умолчанию</vt:lpstr>
      <vt:lpstr>8_Оформление по умолчанию</vt:lpstr>
      <vt:lpstr>9_Оформление по умолчанию</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PC</dc:creator>
  <cp:lastModifiedBy>PC</cp:lastModifiedBy>
  <cp:revision>20</cp:revision>
  <dcterms:created xsi:type="dcterms:W3CDTF">2015-02-23T06:10:13Z</dcterms:created>
  <dcterms:modified xsi:type="dcterms:W3CDTF">2015-02-24T17:10:43Z</dcterms:modified>
</cp:coreProperties>
</file>