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3C2CA16-0198-43E6-B8E9-460D8DFF8AC4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C2CA16-0198-43E6-B8E9-460D8DFF8AC4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C2CA16-0198-43E6-B8E9-460D8DFF8AC4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C2CA16-0198-43E6-B8E9-460D8DFF8AC4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3C2CA16-0198-43E6-B8E9-460D8DFF8AC4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C2CA16-0198-43E6-B8E9-460D8DFF8AC4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C2CA16-0198-43E6-B8E9-460D8DFF8AC4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C2CA16-0198-43E6-B8E9-460D8DFF8AC4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C2CA16-0198-43E6-B8E9-460D8DFF8AC4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3C2CA16-0198-43E6-B8E9-460D8DFF8AC4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3C2CA16-0198-43E6-B8E9-460D8DFF8AC4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3C2CA16-0198-43E6-B8E9-460D8DFF8AC4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2571744"/>
            <a:ext cx="6400800" cy="1752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Front" fov="5100000">
              <a:rot lat="0" lon="2100000" rev="0"/>
            </a:camera>
            <a:lightRig rig="brightRoom" dir="t"/>
          </a:scene3d>
          <a:sp3d extrusionH="107950" prstMaterial="plastic">
            <a:bevelT w="82550" h="63500" prst="divot"/>
            <a:bevelB prst="relaxedInset"/>
          </a:sp3d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Все профессии нужны, все профессии важны</a:t>
            </a:r>
            <a:endParaRPr lang="ru-RU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7798111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contrasting" dir="t"/>
          </a:scene3d>
          <a:sp3d prstMaterial="flat"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B44C8A"/>
                </a:solidFill>
                <a:latin typeface="+mn-lt"/>
              </a:rPr>
              <a:t>«В мире 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B44C8A"/>
                </a:solidFill>
                <a:latin typeface="+mn-lt"/>
              </a:rPr>
              <a:t>професси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B44C8A"/>
                </a:solidFill>
              </a:rPr>
              <a:t>й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B44C8A"/>
                </a:solidFill>
                <a:latin typeface="+mn-lt"/>
              </a:rPr>
              <a:t>» 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B44C8A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2162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643314"/>
            <a:ext cx="2571768" cy="17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500570"/>
            <a:ext cx="2357454" cy="18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214290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500570"/>
            <a:ext cx="2286016" cy="17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Игра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«Самая - самая»</a:t>
            </a: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611188" y="1484313"/>
            <a:ext cx="68770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Назовите профессии: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зеленая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сладкая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денежная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волосатая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(парикмахер…)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детская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смешная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общительная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серьезная</a:t>
            </a:r>
            <a:endParaRPr lang="ru-RU" sz="28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Игра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«Самая - самая»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611188" y="1268413"/>
            <a:ext cx="687705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Назовите профессии: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зеленая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сладкая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денежная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волосатая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детская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(учитель, воспитатель, педиатр…)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смешная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общительная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серьезная</a:t>
            </a:r>
            <a:endParaRPr lang="ru-RU" sz="28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Игра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«Самая - самая»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611188" y="1268413"/>
            <a:ext cx="687705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Назовите профессии: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зеленая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сладкая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денежная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волосатая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детская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смешная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(клоун, юморист, пародист…)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общительная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серьезная</a:t>
            </a:r>
            <a:endParaRPr lang="ru-RU" sz="28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Игра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«Самая - самая»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611188" y="1268413"/>
            <a:ext cx="687705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Назовите профессии: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зеленая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сладкая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денежная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волосатая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детская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смешная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общительная</a:t>
            </a:r>
            <a:r>
              <a:rPr lang="ru-RU" sz="28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(журналист, учитель, тренер, экскурсовод…)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серьезная</a:t>
            </a:r>
            <a:endParaRPr lang="ru-RU" sz="28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Игра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«Самая - самая»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611188" y="1268413"/>
            <a:ext cx="687705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Назовите профессии: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зеленая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сладкая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денежная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волосатая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детская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смешная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общительная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серьезная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(хирург, политик, разведчик, милиционер…)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7200" dirty="0" smtClean="0">
                <a:solidFill>
                  <a:srgbClr val="C00000"/>
                </a:solidFill>
              </a:rPr>
              <a:t>«Вспомни!»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0"/>
            <a:ext cx="1748737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1628800"/>
            <a:ext cx="1553220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0"/>
            <a:ext cx="2528864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B44C8A"/>
                </a:solidFill>
              </a:rPr>
              <a:t>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1772816"/>
            <a:ext cx="2303795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«Если вы удачно выберете труд и вложите в него всю свою душу, то счастье само вас отыщет».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ru-RU" u="sng" dirty="0" smtClean="0"/>
          </a:p>
          <a:p>
            <a:pPr>
              <a:defRPr/>
            </a:pPr>
            <a:r>
              <a:rPr lang="ru-RU" u="sng" dirty="0" smtClean="0">
                <a:solidFill>
                  <a:srgbClr val="7030A0"/>
                </a:solidFill>
              </a:rPr>
              <a:t>Константин Дмитриевич Ушинский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183563" cy="10525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конкурс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Кто больше знает профессий?»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989138"/>
            <a:ext cx="48244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7dld01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628775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7dld19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407670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prf012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3141663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2500306"/>
            <a:ext cx="5766449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 prstMaterial="softEdge">
            <a:bevelB w="101600" prst="riblet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Тренинг</a:t>
            </a: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”Рука судьбы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”</a:t>
            </a:r>
          </a:p>
        </p:txBody>
      </p:sp>
      <p:pic>
        <p:nvPicPr>
          <p:cNvPr id="8196" name="Picture 7" descr="prf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57166"/>
            <a:ext cx="2747952" cy="223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prf008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000504"/>
            <a:ext cx="2357454" cy="261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07ta032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000504"/>
            <a:ext cx="2589215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57166"/>
            <a:ext cx="268605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395288" y="188913"/>
            <a:ext cx="8229600" cy="45259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Должны выполняться три условия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Хочу ------------мои желания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Могу-------------способности и возможности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Надо--------------востребованность профессии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9219" name="Picture 7" descr="07ta003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573463"/>
            <a:ext cx="25479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prf018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3213100"/>
            <a:ext cx="27813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4868863"/>
            <a:ext cx="8183563" cy="105251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Игровая пауза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«Угадай профессию»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3" name="Picture 7" descr="prf028i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642938"/>
            <a:ext cx="2520950" cy="1881187"/>
          </a:xfrm>
          <a:noFill/>
        </p:spPr>
      </p:pic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852738"/>
            <a:ext cx="25161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07ta010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2997200"/>
            <a:ext cx="20891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059113" y="149225"/>
            <a:ext cx="4752975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 b="1" i="1" dirty="0">
              <a:cs typeface="Times New Roman" pitchFamily="18" charset="0"/>
            </a:endParaRPr>
          </a:p>
          <a:p>
            <a:pPr eaLnBrk="0" hangingPunct="0"/>
            <a:r>
              <a:rPr lang="ru-RU" sz="2800" b="1" i="1" dirty="0">
                <a:solidFill>
                  <a:srgbClr val="002060"/>
                </a:solidFill>
                <a:cs typeface="Times New Roman" pitchFamily="18" charset="0"/>
              </a:rPr>
              <a:t>Задание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необходимо изобразить профессию, указанную в карточке при помощи жестов и мимики, без слов. </a:t>
            </a:r>
          </a:p>
          <a:p>
            <a:pPr eaLnBrk="0" hangingPunct="0"/>
            <a:r>
              <a:rPr lang="ru-RU" sz="2400" dirty="0">
                <a:solidFill>
                  <a:srgbClr val="B44C8A"/>
                </a:solidFill>
                <a:cs typeface="Times New Roman" pitchFamily="18" charset="0"/>
              </a:rPr>
              <a:t>Команды должны угадать, какую профессию им демонстрируют.</a:t>
            </a:r>
            <a:endParaRPr lang="ru-RU" sz="2400" dirty="0">
              <a:solidFill>
                <a:srgbClr val="B44C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3238" y="3929063"/>
            <a:ext cx="6783387" cy="19288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«Если хочется тебе,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то делай так!»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58082" y="3857628"/>
            <a:ext cx="1423992" cy="2443170"/>
          </a:xfrm>
          <a:noFill/>
        </p:spPr>
      </p:pic>
      <p:sp>
        <p:nvSpPr>
          <p:cNvPr id="7" name="Прямоугольник 6"/>
          <p:cNvSpPr/>
          <p:nvPr/>
        </p:nvSpPr>
        <p:spPr>
          <a:xfrm rot="21376179">
            <a:off x="1214414" y="2143116"/>
            <a:ext cx="68580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42CC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ФИЗМИНУТКА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28"/>
            <a:ext cx="15001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285728"/>
            <a:ext cx="150971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786322"/>
            <a:ext cx="1357322" cy="17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Игра 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«Самая - самая»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611188" y="1268413"/>
            <a:ext cx="687705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Назовите профессии: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зеленая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(садовод, лесник, цветовод-декоратор ...)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сладкая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денежная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волосатая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детская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смешная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общительная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серьезная</a:t>
            </a:r>
            <a:endParaRPr lang="ru-RU" sz="28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Игра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«Самая - самая»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611188" y="1268413"/>
            <a:ext cx="687705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Назовите профессии: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зеленая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</a:t>
            </a:r>
            <a:r>
              <a:rPr lang="ru-RU" sz="2800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сладкая 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(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кондитер, продавец в кондитерском отделе…)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денежная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волосатая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детская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смешная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общительная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серьезная</a:t>
            </a:r>
            <a:endParaRPr lang="ru-RU" sz="28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Игра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«Самая - самая»</a:t>
            </a: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611188" y="1268413"/>
            <a:ext cx="687705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Назовите профессии: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зеленая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сладкая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денежная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(банкир, финансист, боксёр…)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волосатая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детская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смешная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общительная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Самая серьезная</a:t>
            </a:r>
            <a:endParaRPr lang="ru-RU" sz="28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163</TotalTime>
  <Words>316</Words>
  <Application>Microsoft Office PowerPoint</Application>
  <PresentationFormat>Экран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Слайд 1</vt:lpstr>
      <vt:lpstr>конкурс  «Кто больше знает профессий?»</vt:lpstr>
      <vt:lpstr>Слайд 3</vt:lpstr>
      <vt:lpstr>Слайд 4</vt:lpstr>
      <vt:lpstr>Игровая пауза  «Угадай профессию»</vt:lpstr>
      <vt:lpstr>«Если хочется тебе,  то делай так!» </vt:lpstr>
      <vt:lpstr>Игра  «Самая - самая» </vt:lpstr>
      <vt:lpstr>Игра  «Самая - самая» </vt:lpstr>
      <vt:lpstr>Игра  «Самая - самая» </vt:lpstr>
      <vt:lpstr>Игра  «Самая - самая» </vt:lpstr>
      <vt:lpstr>Игра  «Самая - самая» </vt:lpstr>
      <vt:lpstr>Игра  «Самая - самая» </vt:lpstr>
      <vt:lpstr>Игра  «Самая - самая» </vt:lpstr>
      <vt:lpstr>Игра  «Самая - самая» </vt:lpstr>
      <vt:lpstr>«Вспомни!»</vt:lpstr>
      <vt:lpstr>«Если вы удачно выберете труд и вложите в него всю свою душу, то счастье само вас отыщет».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18</cp:revision>
  <dcterms:created xsi:type="dcterms:W3CDTF">2012-10-16T17:36:20Z</dcterms:created>
  <dcterms:modified xsi:type="dcterms:W3CDTF">2017-04-20T13:33:34Z</dcterms:modified>
</cp:coreProperties>
</file>