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3C2CA16-0198-43E6-B8E9-460D8DFF8AC4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4A45104-6DB3-4872-8A99-97AA2E1A1EC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CA16-0198-43E6-B8E9-460D8DFF8AC4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45104-6DB3-4872-8A99-97AA2E1A1E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CA16-0198-43E6-B8E9-460D8DFF8AC4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45104-6DB3-4872-8A99-97AA2E1A1E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CA16-0198-43E6-B8E9-460D8DFF8AC4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45104-6DB3-4872-8A99-97AA2E1A1E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3C2CA16-0198-43E6-B8E9-460D8DFF8AC4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4A45104-6DB3-4872-8A99-97AA2E1A1EC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CA16-0198-43E6-B8E9-460D8DFF8AC4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4A45104-6DB3-4872-8A99-97AA2E1A1EC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CA16-0198-43E6-B8E9-460D8DFF8AC4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4A45104-6DB3-4872-8A99-97AA2E1A1E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CA16-0198-43E6-B8E9-460D8DFF8AC4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45104-6DB3-4872-8A99-97AA2E1A1EC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2CA16-0198-43E6-B8E9-460D8DFF8AC4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45104-6DB3-4872-8A99-97AA2E1A1E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3C2CA16-0198-43E6-B8E9-460D8DFF8AC4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4A45104-6DB3-4872-8A99-97AA2E1A1EC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3C2CA16-0198-43E6-B8E9-460D8DFF8AC4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4A45104-6DB3-4872-8A99-97AA2E1A1EC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3C2CA16-0198-43E6-B8E9-460D8DFF8AC4}" type="datetimeFigureOut">
              <a:rPr lang="ru-RU" smtClean="0"/>
              <a:pPr/>
              <a:t>20.04.2017</a:t>
            </a:fld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4A45104-6DB3-4872-8A99-97AA2E1A1EC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2571744"/>
            <a:ext cx="6400800" cy="17526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perspectiveFront" fov="5100000">
              <a:rot lat="0" lon="2100000" rev="0"/>
            </a:camera>
            <a:lightRig rig="brightRoom" dir="t"/>
          </a:scene3d>
          <a:sp3d extrusionH="107950" prstMaterial="plastic">
            <a:bevelT w="82550" h="63500" prst="divot"/>
            <a:bevelB prst="relaxedInset"/>
          </a:sp3d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Все профессии нужны, все профессии важны</a:t>
            </a:r>
            <a:endParaRPr lang="ru-RU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980728"/>
            <a:ext cx="7798111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1Right"/>
            <a:lightRig rig="contrasting" dir="t"/>
          </a:scene3d>
          <a:sp3d prstMaterial="flat"/>
        </p:spPr>
        <p:txBody>
          <a:bodyPr>
            <a:spAutoFit/>
          </a:bodyPr>
          <a:lstStyle/>
          <a:p>
            <a:pPr lvl="1" algn="ctr">
              <a:defRPr/>
            </a:pPr>
            <a:r>
              <a:rPr lang="ru-RU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B44C8A"/>
                </a:solidFill>
                <a:latin typeface="+mn-lt"/>
              </a:rPr>
              <a:t>«В мире </a:t>
            </a:r>
            <a:r>
              <a:rPr lang="ru-RU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B44C8A"/>
                </a:solidFill>
                <a:latin typeface="+mn-lt"/>
              </a:rPr>
              <a:t>професси</a:t>
            </a:r>
            <a:r>
              <a:rPr lang="ru-RU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B44C8A"/>
                </a:solidFill>
              </a:rPr>
              <a:t>й</a:t>
            </a:r>
            <a:r>
              <a:rPr lang="ru-RU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B44C8A"/>
                </a:solidFill>
                <a:latin typeface="+mn-lt"/>
              </a:rPr>
              <a:t>» </a:t>
            </a:r>
            <a:endParaRPr lang="ru-RU" sz="5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B44C8A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21621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3643314"/>
            <a:ext cx="2571768" cy="171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500570"/>
            <a:ext cx="2357454" cy="185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58082" y="214290"/>
            <a:ext cx="164307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26" y="4500570"/>
            <a:ext cx="2286016" cy="178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</a:rPr>
              <a:t>Игра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«Самая - самая»</a:t>
            </a:r>
            <a:r>
              <a:rPr lang="ru-RU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15363" name="Rectangle 6"/>
          <p:cNvSpPr>
            <a:spLocks noChangeArrowheads="1"/>
          </p:cNvSpPr>
          <p:nvPr/>
        </p:nvSpPr>
        <p:spPr bwMode="auto">
          <a:xfrm>
            <a:off x="611188" y="1484313"/>
            <a:ext cx="687705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Назовите профессии: 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зеленая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сладкая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денежная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волосатая</a:t>
            </a:r>
            <a:r>
              <a:rPr lang="ru-RU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Verdana" pitchFamily="34" charset="0"/>
                <a:cs typeface="Times New Roman" pitchFamily="18" charset="0"/>
              </a:rPr>
              <a:t>(парикмахер…)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детская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смешная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общительная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серьезная</a:t>
            </a:r>
            <a:endParaRPr lang="ru-RU" sz="2800" dirty="0">
              <a:solidFill>
                <a:srgbClr val="00206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</a:rPr>
              <a:t>Игра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«Самая - самая»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6387" name="Rectangle 6"/>
          <p:cNvSpPr>
            <a:spLocks noChangeArrowheads="1"/>
          </p:cNvSpPr>
          <p:nvPr/>
        </p:nvSpPr>
        <p:spPr bwMode="auto">
          <a:xfrm>
            <a:off x="611188" y="1268413"/>
            <a:ext cx="6877050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Назовите профессии: 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зеленая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сладкая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денежная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волосатая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детская </a:t>
            </a:r>
            <a:r>
              <a:rPr lang="ru-RU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Verdana" pitchFamily="34" charset="0"/>
                <a:cs typeface="Times New Roman" pitchFamily="18" charset="0"/>
              </a:rPr>
              <a:t>(учитель, воспитатель, педиатр…)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смешная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общительная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серьезная</a:t>
            </a:r>
            <a:endParaRPr lang="ru-RU" sz="2800" dirty="0">
              <a:solidFill>
                <a:srgbClr val="00206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</a:rPr>
              <a:t>Игра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«Самая - самая»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611188" y="1268413"/>
            <a:ext cx="6877050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Назовите профессии: 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зеленая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сладкая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денежная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волосатая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детская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смешная </a:t>
            </a:r>
            <a:r>
              <a:rPr lang="ru-RU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Verdana" pitchFamily="34" charset="0"/>
                <a:cs typeface="Times New Roman" pitchFamily="18" charset="0"/>
              </a:rPr>
              <a:t>(клоун, юморист, пародист…)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общительная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серьезная</a:t>
            </a:r>
            <a:endParaRPr lang="ru-RU" sz="2800" dirty="0">
              <a:solidFill>
                <a:srgbClr val="00206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</a:rPr>
              <a:t>Игра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«Самая - самая»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611188" y="1268413"/>
            <a:ext cx="6877050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Назовите профессии: 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зеленая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сладкая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денежная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волосатая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детская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смешная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общительная</a:t>
            </a:r>
            <a:r>
              <a:rPr lang="ru-RU" sz="2800" dirty="0"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Verdana" pitchFamily="34" charset="0"/>
                <a:cs typeface="Times New Roman" pitchFamily="18" charset="0"/>
              </a:rPr>
              <a:t>(журналист, учитель, тренер, экскурсовод…)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серьезная</a:t>
            </a:r>
            <a:endParaRPr lang="ru-RU" sz="2800" dirty="0">
              <a:solidFill>
                <a:srgbClr val="00206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</a:rPr>
              <a:t>Игра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«Самая - самая»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611188" y="1268413"/>
            <a:ext cx="6877050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Назовите профессии: 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зеленая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сладкая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денежная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волосатая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детская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смешная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общительная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серьезная </a:t>
            </a:r>
            <a:r>
              <a:rPr lang="ru-RU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Verdana" pitchFamily="34" charset="0"/>
                <a:cs typeface="Times New Roman" pitchFamily="18" charset="0"/>
              </a:rPr>
              <a:t>(хирург, политик, разведчик, милиционер…)</a:t>
            </a:r>
            <a:endParaRPr lang="ru-RU" sz="2800" dirty="0">
              <a:solidFill>
                <a:schemeClr val="bg1">
                  <a:lumMod val="95000"/>
                  <a:lumOff val="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7200" dirty="0" smtClean="0">
                <a:solidFill>
                  <a:srgbClr val="C00000"/>
                </a:solidFill>
              </a:rPr>
              <a:t>«Вспомни!»</a:t>
            </a:r>
            <a:endParaRPr lang="ru-RU" sz="72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0"/>
            <a:ext cx="1748737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48264" y="1628800"/>
            <a:ext cx="1553220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0"/>
            <a:ext cx="2528864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B44C8A"/>
                </a:solidFill>
              </a:rPr>
              <a:t>п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1772816"/>
            <a:ext cx="2303795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22313" y="1820863"/>
            <a:ext cx="7772400" cy="1828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</a:rPr>
              <a:t>«Если вы удачно выберете труд и вложите в него всю свою душу, то счастье само вас отыщет».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13" y="3684588"/>
            <a:ext cx="7772400" cy="9144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endParaRPr lang="ru-RU" u="sng" dirty="0" smtClean="0"/>
          </a:p>
          <a:p>
            <a:pPr>
              <a:defRPr/>
            </a:pPr>
            <a:r>
              <a:rPr lang="ru-RU" u="sng" dirty="0" smtClean="0">
                <a:solidFill>
                  <a:srgbClr val="7030A0"/>
                </a:solidFill>
              </a:rPr>
              <a:t>Константин Дмитриевич Ушинский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76250"/>
            <a:ext cx="8183563" cy="105251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конкурс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>
                <a:solidFill>
                  <a:srgbClr val="FF0000"/>
                </a:solidFill>
              </a:rPr>
              <a:t>Кто больше знает профессий?»</a:t>
            </a:r>
          </a:p>
        </p:txBody>
      </p:sp>
      <p:pic>
        <p:nvPicPr>
          <p:cNvPr id="717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989138"/>
            <a:ext cx="482441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7" descr="7dld01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8625" y="1628775"/>
            <a:ext cx="1771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7" descr="7dld19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4163" y="4076700"/>
            <a:ext cx="1771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8" descr="prf012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4388" y="3141663"/>
            <a:ext cx="1771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00166" y="2500306"/>
            <a:ext cx="5766449" cy="1569660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 prstMaterial="softEdge">
            <a:bevelB w="101600" prst="riblet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Тренинг</a:t>
            </a:r>
            <a:endParaRPr lang="en-US" sz="48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 </a:t>
            </a:r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”Рука судьбы</a:t>
            </a:r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”</a:t>
            </a:r>
          </a:p>
        </p:txBody>
      </p:sp>
      <p:pic>
        <p:nvPicPr>
          <p:cNvPr id="8196" name="Picture 7" descr="prf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357166"/>
            <a:ext cx="2747952" cy="2238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8" descr="prf008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4000504"/>
            <a:ext cx="2357454" cy="2617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8" descr="07ta032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4000504"/>
            <a:ext cx="2589215" cy="262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357166"/>
            <a:ext cx="2686057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395288" y="188913"/>
            <a:ext cx="8229600" cy="4525962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Должны выполняться три условия</a:t>
            </a:r>
          </a:p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Хочу ------------мои желания</a:t>
            </a:r>
          </a:p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Могу-------------способности и возможности</a:t>
            </a:r>
          </a:p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Надо--------------востребованность профессии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9219" name="Picture 7" descr="07ta003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3573463"/>
            <a:ext cx="2547938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7" descr="prf018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3213100"/>
            <a:ext cx="27813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4868863"/>
            <a:ext cx="8183563" cy="105251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002060"/>
                </a:solidFill>
              </a:rPr>
              <a:t>Игровая пауза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«Угадай профессию»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43" name="Picture 7" descr="prf028i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642938"/>
            <a:ext cx="2520950" cy="1881187"/>
          </a:xfrm>
          <a:noFill/>
        </p:spPr>
      </p:pic>
      <p:pic>
        <p:nvPicPr>
          <p:cNvPr id="10244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2852738"/>
            <a:ext cx="2516187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7" descr="07ta010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3663" y="2997200"/>
            <a:ext cx="20891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3059113" y="149225"/>
            <a:ext cx="4752975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 b="1" i="1" dirty="0">
              <a:cs typeface="Times New Roman" pitchFamily="18" charset="0"/>
            </a:endParaRPr>
          </a:p>
          <a:p>
            <a:pPr eaLnBrk="0" hangingPunct="0"/>
            <a:r>
              <a:rPr lang="ru-RU" sz="2800" b="1" i="1" dirty="0">
                <a:solidFill>
                  <a:srgbClr val="002060"/>
                </a:solidFill>
                <a:cs typeface="Times New Roman" pitchFamily="18" charset="0"/>
              </a:rPr>
              <a:t>Задание</a:t>
            </a:r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: </a:t>
            </a:r>
            <a:r>
              <a:rPr lang="ru-RU" sz="2400" dirty="0">
                <a:solidFill>
                  <a:srgbClr val="002060"/>
                </a:solidFill>
                <a:cs typeface="Times New Roman" pitchFamily="18" charset="0"/>
              </a:rPr>
              <a:t>необходимо изобразить профессию, указанную в карточке при помощи жестов и мимики, без слов. </a:t>
            </a:r>
          </a:p>
          <a:p>
            <a:pPr eaLnBrk="0" hangingPunct="0"/>
            <a:r>
              <a:rPr lang="ru-RU" sz="2400" dirty="0">
                <a:solidFill>
                  <a:srgbClr val="B44C8A"/>
                </a:solidFill>
                <a:cs typeface="Times New Roman" pitchFamily="18" charset="0"/>
              </a:rPr>
              <a:t>Команды должны угадать, какую профессию им демонстрируют.</a:t>
            </a:r>
            <a:endParaRPr lang="ru-RU" sz="2400" dirty="0">
              <a:solidFill>
                <a:srgbClr val="B44C8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3238" y="3929063"/>
            <a:ext cx="6783387" cy="192881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002060"/>
                </a:solidFill>
              </a:rPr>
              <a:t>«Если хочется тебе,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то делай так!»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26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58082" y="3857628"/>
            <a:ext cx="1423992" cy="2443170"/>
          </a:xfrm>
          <a:noFill/>
        </p:spPr>
      </p:pic>
      <p:sp>
        <p:nvSpPr>
          <p:cNvPr id="7" name="Прямоугольник 6"/>
          <p:cNvSpPr/>
          <p:nvPr/>
        </p:nvSpPr>
        <p:spPr>
          <a:xfrm rot="21376179">
            <a:off x="1214414" y="2143116"/>
            <a:ext cx="68580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42CC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ФИЗМИНУТКА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85728"/>
            <a:ext cx="150019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768" y="285728"/>
            <a:ext cx="150971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4786322"/>
            <a:ext cx="1357322" cy="171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Игра </a:t>
            </a:r>
            <a:br>
              <a:rPr lang="ru-RU" sz="4000" dirty="0" smtClean="0">
                <a:solidFill>
                  <a:srgbClr val="002060"/>
                </a:solidFill>
              </a:rPr>
            </a:br>
            <a:r>
              <a:rPr lang="ru-RU" sz="4000" dirty="0" smtClean="0">
                <a:solidFill>
                  <a:srgbClr val="002060"/>
                </a:solidFill>
              </a:rPr>
              <a:t>«Самая - самая»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291" name="Rectangle 6"/>
          <p:cNvSpPr>
            <a:spLocks noChangeArrowheads="1"/>
          </p:cNvSpPr>
          <p:nvPr/>
        </p:nvSpPr>
        <p:spPr bwMode="auto">
          <a:xfrm>
            <a:off x="611188" y="1268413"/>
            <a:ext cx="6877050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Назовите профессии: 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зеленая </a:t>
            </a:r>
            <a:r>
              <a:rPr lang="ru-RU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Verdana" pitchFamily="34" charset="0"/>
                <a:cs typeface="Times New Roman" pitchFamily="18" charset="0"/>
              </a:rPr>
              <a:t>(садовод, лесник, цветовод-декоратор ...)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сладкая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денежная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волосатая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детская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смешная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общительная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серьезная</a:t>
            </a:r>
            <a:endParaRPr lang="ru-RU" sz="2800" dirty="0">
              <a:solidFill>
                <a:srgbClr val="00206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</a:rPr>
              <a:t>Игра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«Самая - самая»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315" name="Rectangle 6"/>
          <p:cNvSpPr>
            <a:spLocks noChangeArrowheads="1"/>
          </p:cNvSpPr>
          <p:nvPr/>
        </p:nvSpPr>
        <p:spPr bwMode="auto">
          <a:xfrm>
            <a:off x="611188" y="1268413"/>
            <a:ext cx="6877050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Назовите профессии: 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зеленая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</a:t>
            </a:r>
            <a:r>
              <a:rPr lang="ru-RU" sz="2800" dirty="0" smtClean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сладкая  </a:t>
            </a:r>
            <a:r>
              <a:rPr lang="ru-RU" sz="28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Verdana" pitchFamily="34" charset="0"/>
                <a:cs typeface="Times New Roman" pitchFamily="18" charset="0"/>
              </a:rPr>
              <a:t>(</a:t>
            </a:r>
            <a:r>
              <a:rPr lang="ru-RU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Verdana" pitchFamily="34" charset="0"/>
                <a:cs typeface="Times New Roman" pitchFamily="18" charset="0"/>
              </a:rPr>
              <a:t>кондитер, продавец в кондитерском отделе…)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денежная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волосатая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детская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смешная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общительная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серьезная</a:t>
            </a:r>
            <a:endParaRPr lang="ru-RU" sz="2800" dirty="0">
              <a:solidFill>
                <a:srgbClr val="00206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</a:rPr>
              <a:t>Игра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«Самая - самая»</a:t>
            </a:r>
            <a:r>
              <a:rPr lang="ru-RU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611188" y="1268413"/>
            <a:ext cx="6877050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Назовите профессии: 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зеленая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сладкая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денежная </a:t>
            </a:r>
            <a:r>
              <a:rPr lang="ru-RU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Verdana" pitchFamily="34" charset="0"/>
                <a:cs typeface="Times New Roman" pitchFamily="18" charset="0"/>
              </a:rPr>
              <a:t>(банкир, финансист, боксёр…)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волосатая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детская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смешная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общительная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  <a:cs typeface="Times New Roman" pitchFamily="18" charset="0"/>
              </a:rPr>
              <a:t>Самая серьезная</a:t>
            </a:r>
            <a:endParaRPr lang="ru-RU" sz="2800" dirty="0">
              <a:solidFill>
                <a:srgbClr val="00206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163</TotalTime>
  <Words>316</Words>
  <Application>Microsoft Office PowerPoint</Application>
  <PresentationFormat>Экран (4:3)</PresentationFormat>
  <Paragraphs>103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Литейная</vt:lpstr>
      <vt:lpstr>Слайд 1</vt:lpstr>
      <vt:lpstr>конкурс  «Кто больше знает профессий?»</vt:lpstr>
      <vt:lpstr>Слайд 3</vt:lpstr>
      <vt:lpstr>Слайд 4</vt:lpstr>
      <vt:lpstr>Игровая пауза  «Угадай профессию»</vt:lpstr>
      <vt:lpstr>«Если хочется тебе,  то делай так!» </vt:lpstr>
      <vt:lpstr>Игра  «Самая - самая» </vt:lpstr>
      <vt:lpstr>Игра  «Самая - самая» </vt:lpstr>
      <vt:lpstr>Игра  «Самая - самая» </vt:lpstr>
      <vt:lpstr>Игра  «Самая - самая» </vt:lpstr>
      <vt:lpstr>Игра  «Самая - самая» </vt:lpstr>
      <vt:lpstr>Игра  «Самая - самая» </vt:lpstr>
      <vt:lpstr>Игра  «Самая - самая» </vt:lpstr>
      <vt:lpstr>Игра  «Самая - самая» </vt:lpstr>
      <vt:lpstr>«Вспомни!»</vt:lpstr>
      <vt:lpstr>«Если вы удачно выберете труд и вложите в него всю свою душу, то счастье само вас отыщет».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18</cp:revision>
  <dcterms:created xsi:type="dcterms:W3CDTF">2012-10-16T17:36:20Z</dcterms:created>
  <dcterms:modified xsi:type="dcterms:W3CDTF">2017-04-20T13:33:34Z</dcterms:modified>
</cp:coreProperties>
</file>