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4" r:id="rId9"/>
    <p:sldId id="279" r:id="rId10"/>
    <p:sldId id="266" r:id="rId11"/>
    <p:sldId id="263" r:id="rId12"/>
    <p:sldId id="271" r:id="rId13"/>
    <p:sldId id="272" r:id="rId14"/>
    <p:sldId id="273" r:id="rId15"/>
    <p:sldId id="274" r:id="rId16"/>
    <p:sldId id="278" r:id="rId17"/>
    <p:sldId id="27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7606-63E8-4276-A393-FD9D20A0DFD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0634-B8A4-48BF-B6AB-DF01C4D68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352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7606-63E8-4276-A393-FD9D20A0DFD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0634-B8A4-48BF-B6AB-DF01C4D68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763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7606-63E8-4276-A393-FD9D20A0DFD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0634-B8A4-48BF-B6AB-DF01C4D68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04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7606-63E8-4276-A393-FD9D20A0DFD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0634-B8A4-48BF-B6AB-DF01C4D68F2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02420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7606-63E8-4276-A393-FD9D20A0DFD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0634-B8A4-48BF-B6AB-DF01C4D68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611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7606-63E8-4276-A393-FD9D20A0DFD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0634-B8A4-48BF-B6AB-DF01C4D68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987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7606-63E8-4276-A393-FD9D20A0DFD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0634-B8A4-48BF-B6AB-DF01C4D68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0359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7606-63E8-4276-A393-FD9D20A0DFD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0634-B8A4-48BF-B6AB-DF01C4D68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59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7606-63E8-4276-A393-FD9D20A0DFD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0634-B8A4-48BF-B6AB-DF01C4D68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315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7606-63E8-4276-A393-FD9D20A0DFD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0634-B8A4-48BF-B6AB-DF01C4D68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128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7606-63E8-4276-A393-FD9D20A0DFD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0634-B8A4-48BF-B6AB-DF01C4D68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213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7606-63E8-4276-A393-FD9D20A0DFD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0634-B8A4-48BF-B6AB-DF01C4D68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552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7606-63E8-4276-A393-FD9D20A0DFD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0634-B8A4-48BF-B6AB-DF01C4D68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376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7606-63E8-4276-A393-FD9D20A0DFD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0634-B8A4-48BF-B6AB-DF01C4D68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102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7606-63E8-4276-A393-FD9D20A0DFD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0634-B8A4-48BF-B6AB-DF01C4D68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141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7606-63E8-4276-A393-FD9D20A0DFD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0634-B8A4-48BF-B6AB-DF01C4D68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732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7606-63E8-4276-A393-FD9D20A0DFD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0634-B8A4-48BF-B6AB-DF01C4D68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796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3997606-63E8-4276-A393-FD9D20A0DFD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70634-B8A4-48BF-B6AB-DF01C4D68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4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89" y="397742"/>
            <a:ext cx="4523874" cy="57833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245769" y="704083"/>
            <a:ext cx="679865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sz="2400" dirty="0" smtClean="0">
                <a:solidFill>
                  <a:srgbClr val="FFFF00"/>
                </a:solidFill>
              </a:rPr>
              <a:t>                            </a:t>
            </a:r>
            <a:r>
              <a:rPr lang="ru-RU" sz="36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СЮИТА</a:t>
            </a:r>
            <a:br>
              <a:rPr lang="ru-RU" sz="36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36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КАРТИНКИ с ВЫСТАВКИ</a:t>
            </a:r>
            <a:br>
              <a:rPr lang="ru-RU" sz="36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36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   </a:t>
            </a:r>
            <a:br>
              <a:rPr lang="ru-RU" sz="36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36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    «СТАРЫЙ ЗАМОК»</a:t>
            </a:r>
            <a:endParaRPr lang="ru-RU" sz="28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7800" y="6075948"/>
            <a:ext cx="4447051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МУСОРГСКИЙ М.П</a:t>
            </a:r>
            <a:r>
              <a:rPr lang="ru-RU" dirty="0">
                <a:solidFill>
                  <a:srgbClr val="FFFF00"/>
                </a:solidFill>
              </a:rPr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623121" y="4703743"/>
            <a:ext cx="456887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                            </a:t>
            </a:r>
            <a:r>
              <a:rPr lang="ru-RU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Подготовила:</a:t>
            </a:r>
          </a:p>
          <a:p>
            <a:r>
              <a:rPr lang="ru-RU" b="1" dirty="0">
                <a:solidFill>
                  <a:srgbClr val="FFFF00"/>
                </a:solidFill>
                <a:latin typeface="Arial Black" panose="020B0A04020102020204" pitchFamily="34" charset="0"/>
              </a:rPr>
              <a:t>у</a:t>
            </a:r>
            <a:r>
              <a:rPr lang="ru-RU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читель музыки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МБОУ «СОШ № 1» г. Бахчисарай </a:t>
            </a:r>
          </a:p>
          <a:p>
            <a:r>
              <a:rPr lang="ru-RU" b="1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Зиядинова</a:t>
            </a:r>
            <a:r>
              <a:rPr lang="ru-RU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Э.А.</a:t>
            </a:r>
            <a:endParaRPr lang="ru-RU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047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695" y="318704"/>
            <a:ext cx="7075832" cy="53000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75" b="38025"/>
          <a:stretch/>
        </p:blipFill>
        <p:spPr>
          <a:xfrm rot="20345340">
            <a:off x="727980" y="857919"/>
            <a:ext cx="4977795" cy="39139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021307" y="5838971"/>
            <a:ext cx="6436377" cy="70788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2 - 22 июня 1874 года</a:t>
            </a:r>
            <a:endParaRPr lang="ru-RU" sz="40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77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397042"/>
            <a:ext cx="11053011" cy="5028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323474" y="5727032"/>
            <a:ext cx="8956298" cy="70788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1886г. Н.А. Римский-Корсаков</a:t>
            </a:r>
            <a:endParaRPr lang="ru-RU" sz="40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187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50" y="108284"/>
            <a:ext cx="10525583" cy="6581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63471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58" y="363956"/>
            <a:ext cx="7449553" cy="55871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559" y="2184256"/>
            <a:ext cx="3814010" cy="44616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1385455" y="5144371"/>
            <a:ext cx="6302725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FFFF00"/>
            </a:solidFill>
          </a:ln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«СТАРЫЙ ЗАМОК»</a:t>
            </a:r>
            <a:endParaRPr lang="ru-RU" sz="44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846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757" y="166815"/>
            <a:ext cx="10043843" cy="61016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69" r="32870"/>
          <a:stretch/>
        </p:blipFill>
        <p:spPr>
          <a:xfrm>
            <a:off x="111292" y="3513221"/>
            <a:ext cx="3341771" cy="3201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995863" y="6188597"/>
            <a:ext cx="5670142" cy="523220"/>
          </a:xfrm>
          <a:prstGeom prst="rect">
            <a:avLst/>
          </a:prstGeom>
          <a:solidFill>
            <a:schemeClr val="accent5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ВЫМЫСЕЛ КОМПОЗИТОРА</a:t>
            </a:r>
            <a:endParaRPr lang="ru-RU" sz="28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7194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31" y="254429"/>
            <a:ext cx="9898262" cy="55430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514600" y="541421"/>
            <a:ext cx="4944979" cy="646331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 СТАРЫЙ ЗАМОК</a:t>
            </a:r>
            <a:endParaRPr lang="ru-RU" sz="3600" b="1" dirty="0">
              <a:solidFill>
                <a:schemeClr val="accent6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516" y="5953867"/>
            <a:ext cx="103893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СОЗЕРЦАТЕЛЬНОЕ и ЛИРИЧЕСКОЕ НАСТРОЕНИЕ</a:t>
            </a:r>
            <a:endParaRPr lang="ru-RU" sz="28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4. М. Мусоргский. Старый замо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39054" y="59106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93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2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1148" y="336884"/>
            <a:ext cx="63532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Ответь на вопросы:</a:t>
            </a:r>
            <a:endParaRPr lang="ru-RU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601579" y="1443789"/>
            <a:ext cx="100703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Кто автор сюиты «Картинки с выставки» ?</a:t>
            </a:r>
            <a:endParaRPr lang="ru-RU" sz="32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1579" y="2366028"/>
            <a:ext cx="62327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Сколько пьес в сюите?</a:t>
            </a:r>
            <a:endParaRPr lang="ru-RU" sz="3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1579" y="3200400"/>
            <a:ext cx="1046472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Кто художник картин - прообразов  сюиты?</a:t>
            </a:r>
            <a:br>
              <a:rPr lang="ru-RU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ru-RU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Можно ли восстановить выставку? </a:t>
            </a:r>
            <a:r>
              <a:rPr lang="ru-RU" sz="3200" dirty="0">
                <a:solidFill>
                  <a:srgbClr val="FFFF00"/>
                </a:solidFill>
                <a:latin typeface="Arial Black" panose="020B0A04020102020204" pitchFamily="34" charset="0"/>
              </a:rPr>
              <a:t>П</a:t>
            </a:r>
            <a:r>
              <a:rPr lang="ru-RU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очему?</a:t>
            </a:r>
            <a:endParaRPr lang="ru-RU" sz="32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554105"/>
            <a:ext cx="10447091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/>
            </a:r>
            <a:br>
              <a:rPr lang="ru-RU" sz="2800" dirty="0" smtClean="0"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>     </a:t>
            </a:r>
            <a:r>
              <a:rPr lang="ru-RU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Для какого инструмента автор написал сюиту?</a:t>
            </a:r>
            <a:br>
              <a:rPr lang="ru-RU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ru-RU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15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1" y="192505"/>
            <a:ext cx="11589415" cy="6460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915902" y="601580"/>
            <a:ext cx="10383252" cy="1015663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5"/>
            </a:solidFill>
          </a:ln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Спасибо </a:t>
            </a:r>
            <a:r>
              <a:rPr lang="ru-RU" sz="6000" dirty="0">
                <a:solidFill>
                  <a:srgbClr val="FFFF00"/>
                </a:solidFill>
                <a:latin typeface="Arial Black" panose="020B0A04020102020204" pitchFamily="34" charset="0"/>
              </a:rPr>
              <a:t>за внимание</a:t>
            </a:r>
            <a:r>
              <a:rPr lang="ru-RU" sz="2800" dirty="0">
                <a:solidFill>
                  <a:srgbClr val="FFFF00"/>
                </a:solidFill>
                <a:latin typeface="Arial Black" panose="020B0A040201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72992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89250">
            <a:off x="1216416" y="927626"/>
            <a:ext cx="4154136" cy="50433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5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971309" y="1438078"/>
            <a:ext cx="5931933" cy="286232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«КАРТИНКИ</a:t>
            </a:r>
            <a:br>
              <a:rPr lang="ru-RU" sz="60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60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       С</a:t>
            </a:r>
            <a:br>
              <a:rPr lang="ru-RU" sz="60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60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ВЫСТАВКИ»</a:t>
            </a:r>
            <a:endParaRPr lang="ru-RU" sz="60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786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59" y="165434"/>
            <a:ext cx="8474242" cy="6355682"/>
          </a:xfrm>
          <a:prstGeom prst="rect">
            <a:avLst/>
          </a:prstGeom>
          <a:ln w="190500" cap="sq">
            <a:solidFill>
              <a:schemeClr val="accent5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1985211" y="5209674"/>
            <a:ext cx="9116598" cy="110799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FFFF00"/>
            </a:solidFill>
          </a:ln>
          <a:effectLst>
            <a:reflection blurRad="6350" stA="50000" endA="300" endPos="90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ru-RU" sz="6600" u="sng" dirty="0" smtClean="0">
                <a:solidFill>
                  <a:srgbClr val="FFFF00"/>
                </a:solidFill>
                <a:latin typeface="Arial Black" panose="020B0A04020102020204" pitchFamily="34" charset="0"/>
                <a:ea typeface="BatangChe" panose="02030609000101010101" pitchFamily="49" charset="-127"/>
              </a:rPr>
              <a:t>«СТАРЫЙ ЗАМОК»</a:t>
            </a:r>
            <a:endParaRPr lang="ru-RU" sz="6600" u="sng" dirty="0">
              <a:solidFill>
                <a:srgbClr val="FFFF00"/>
              </a:solidFill>
              <a:latin typeface="Arial Black" panose="020B0A04020102020204" pitchFamily="34" charset="0"/>
              <a:ea typeface="BatangChe" panose="0203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14917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94" y="182574"/>
            <a:ext cx="5300237" cy="64347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5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392103" y="1537922"/>
            <a:ext cx="512165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ru-RU" sz="4400" b="1" i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Сюита </a:t>
            </a:r>
            <a:r>
              <a:rPr lang="ru-RU" sz="4400" b="1" i="1" dirty="0">
                <a:solidFill>
                  <a:srgbClr val="FFFF00"/>
                </a:solidFill>
                <a:latin typeface="Arial Black" panose="020B0A04020102020204" pitchFamily="34" charset="0"/>
              </a:rPr>
              <a:t>- </a:t>
            </a:r>
            <a:r>
              <a:rPr lang="ru-RU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музыкальное произведение, состоящее из </a:t>
            </a:r>
            <a:r>
              <a:rPr lang="ru-RU" sz="32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самостоятельных </a:t>
            </a:r>
            <a:r>
              <a:rPr lang="ru-RU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пьес, объединённых общим </a:t>
            </a:r>
            <a:r>
              <a:rPr lang="ru-RU" sz="32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замыслом.</a:t>
            </a:r>
            <a:endParaRPr lang="ru-RU" sz="32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996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93" r="3903"/>
          <a:stretch/>
        </p:blipFill>
        <p:spPr>
          <a:xfrm>
            <a:off x="898358" y="794084"/>
            <a:ext cx="8787063" cy="49931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5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922421" y="5845950"/>
            <a:ext cx="5109091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В.А. ГАРТМАН</a:t>
            </a:r>
            <a:endParaRPr lang="ru-RU" sz="48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26328" y="5187024"/>
            <a:ext cx="3382879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  <a:latin typeface="Arial Black" panose="020B0A04020102020204" pitchFamily="34" charset="0"/>
              </a:rPr>
              <a:t>х</a:t>
            </a:r>
            <a:r>
              <a:rPr lang="ru-RU" sz="36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удожник и</a:t>
            </a:r>
            <a:br>
              <a:rPr lang="ru-RU" sz="36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36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архитектор</a:t>
            </a:r>
            <a:endParaRPr lang="ru-RU" sz="36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283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64">
            <a:off x="6386382" y="2222988"/>
            <a:ext cx="5447908" cy="43009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6" y="204537"/>
            <a:ext cx="6865049" cy="59796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113266" y="6087765"/>
            <a:ext cx="7367723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Мусоргский М.П. 1839-1881</a:t>
            </a:r>
            <a:endParaRPr lang="ru-RU" sz="3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92842" y="1251284"/>
            <a:ext cx="4807726" cy="52322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Фортепианная музыка</a:t>
            </a:r>
            <a:endParaRPr lang="ru-RU" sz="28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484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053" y="234615"/>
            <a:ext cx="3657600" cy="5486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06" y="291598"/>
            <a:ext cx="4358330" cy="5372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118478" y="5882045"/>
            <a:ext cx="3877985" cy="64633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В.А. ГАРТМАН</a:t>
            </a:r>
            <a:endParaRPr lang="ru-RU" sz="36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01589" y="5882045"/>
            <a:ext cx="5064207" cy="64633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М.П. МУСОРГСКИЙ</a:t>
            </a:r>
            <a:endParaRPr lang="ru-RU" sz="36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12876" y="2358188"/>
            <a:ext cx="225093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композитор</a:t>
            </a:r>
            <a:br>
              <a:rPr lang="ru-RU" sz="24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ru-RU" sz="24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 художник</a:t>
            </a:r>
            <a:br>
              <a:rPr lang="ru-RU" sz="24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468367" y="971353"/>
            <a:ext cx="193995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Творцы</a:t>
            </a:r>
            <a:br>
              <a:rPr lang="ru-RU" sz="32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32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19 века</a:t>
            </a:r>
            <a:endParaRPr lang="ru-RU" sz="32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7377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8" t="3408" r="2265" b="11785"/>
          <a:stretch/>
        </p:blipFill>
        <p:spPr>
          <a:xfrm>
            <a:off x="264695" y="360948"/>
            <a:ext cx="6665494" cy="44155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801" y="770021"/>
            <a:ext cx="6992214" cy="57390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803358" y="360948"/>
            <a:ext cx="8090676" cy="646331"/>
          </a:xfrm>
          <a:prstGeom prst="rect">
            <a:avLst/>
          </a:prstGeom>
          <a:solidFill>
            <a:schemeClr val="accent5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Сюита «Картинки с выставки»</a:t>
            </a:r>
            <a:endParaRPr lang="ru-RU" sz="3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174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7043" y="132347"/>
            <a:ext cx="7101944" cy="76636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«КАРТИНКИ С ВЫСТАВКИ» – ЦИКЛ</a:t>
            </a:r>
            <a:b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ФОРТЕПИАННЫХ ПЬЕС</a:t>
            </a:r>
            <a:b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РУССКОГО КОПОЗИТОРА</a:t>
            </a:r>
            <a:b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МОДЕСТА ПЕТРОВИЧА МУСОРГСКОГО.</a:t>
            </a:r>
            <a:b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НАПИСАН В 1874 ГОДУ В ПАМЯТЬ</a:t>
            </a:r>
            <a:b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ДРУГЕ МУСОРГСКОГО,</a:t>
            </a:r>
            <a:b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ХУЖОЖНИЕ И АРХИТЕКТОРЕ</a:t>
            </a:r>
            <a:b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ВИКТОРЕ ГАРТМАНЕ.</a:t>
            </a:r>
            <a:br>
              <a:rPr lang="ru-RU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2377" y="220954"/>
            <a:ext cx="4346825" cy="61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765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9050</TotalTime>
  <Words>111</Words>
  <Application>Microsoft Office PowerPoint</Application>
  <PresentationFormat>Широкоэкранный</PresentationFormat>
  <Paragraphs>31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BatangChe</vt:lpstr>
      <vt:lpstr>Arial</vt:lpstr>
      <vt:lpstr>Arial Black</vt:lpstr>
      <vt:lpstr>Century Gothic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66</cp:revision>
  <dcterms:created xsi:type="dcterms:W3CDTF">2020-01-13T15:42:19Z</dcterms:created>
  <dcterms:modified xsi:type="dcterms:W3CDTF">2022-01-18T20:37:10Z</dcterms:modified>
</cp:coreProperties>
</file>