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79" r:id="rId10"/>
    <p:sldId id="266" r:id="rId11"/>
    <p:sldId id="263" r:id="rId12"/>
    <p:sldId id="271" r:id="rId13"/>
    <p:sldId id="272" r:id="rId14"/>
    <p:sldId id="273" r:id="rId15"/>
    <p:sldId id="274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0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420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1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3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5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1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1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5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7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0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4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3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9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997606-63E8-4276-A393-FD9D20A0DFD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70634-B8A4-48BF-B6AB-DF01C4D6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397742"/>
            <a:ext cx="4523874" cy="5783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45769" y="704083"/>
            <a:ext cx="67986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СЮИТА</a:t>
            </a:r>
            <a:b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КАРТИНКИ с ВЫСТАВКИ</a:t>
            </a:r>
            <a:b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</a:t>
            </a:r>
            <a:b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«СТАРЫЙ ЗАМОК»</a:t>
            </a:r>
            <a:endParaRPr lang="ru-RU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00" y="6075948"/>
            <a:ext cx="444705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МУСОРГСКИЙ М.П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3121" y="4703743"/>
            <a:ext cx="4568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      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у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читель музыки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МБОУ «СОШ № 1» г. Бахчисарай </a:t>
            </a:r>
          </a:p>
          <a:p>
            <a:r>
              <a:rPr lang="ru-RU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Зиядинова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Э.А.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4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5" y="318704"/>
            <a:ext cx="7075832" cy="5300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b="38025"/>
          <a:stretch/>
        </p:blipFill>
        <p:spPr>
          <a:xfrm rot="20345340">
            <a:off x="727980" y="857919"/>
            <a:ext cx="4977795" cy="3913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1307" y="5838971"/>
            <a:ext cx="6436377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2 - 22 июня 1874 года</a:t>
            </a:r>
            <a:endParaRPr lang="ru-RU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7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97042"/>
            <a:ext cx="11053011" cy="502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23474" y="5727032"/>
            <a:ext cx="8956298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1886г. Н.А. Римский-Корсаков</a:t>
            </a:r>
            <a:endParaRPr lang="ru-RU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8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0" y="108284"/>
            <a:ext cx="10525583" cy="658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347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363956"/>
            <a:ext cx="7449553" cy="558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59" y="2184256"/>
            <a:ext cx="3814010" cy="446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85455" y="5144371"/>
            <a:ext cx="630272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«СТАРЫЙ ЗАМОК»</a:t>
            </a:r>
            <a:endParaRPr lang="ru-RU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4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7" y="166815"/>
            <a:ext cx="10043843" cy="610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2870"/>
          <a:stretch/>
        </p:blipFill>
        <p:spPr>
          <a:xfrm>
            <a:off x="111292" y="3513221"/>
            <a:ext cx="3341771" cy="3201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95863" y="6188597"/>
            <a:ext cx="5670142" cy="523220"/>
          </a:xfrm>
          <a:prstGeom prst="rect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ВЫМЫСЕЛ КОМПОЗИТОРА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1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1" y="254429"/>
            <a:ext cx="9898262" cy="5543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541421"/>
            <a:ext cx="4944979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СТАРЫЙ ЗАМОК</a:t>
            </a:r>
            <a:endParaRPr lang="ru-RU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516" y="5953867"/>
            <a:ext cx="1038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СОЗЕРЦАТЕЛЬНОЕ и ЛИРИЧЕСКОЕ НАСТРОЕНИЕ</a:t>
            </a:r>
            <a:endParaRPr lang="ru-RU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4. М. Мусоргский. Старый зам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9054" y="5910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1148" y="336884"/>
            <a:ext cx="6353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Ответь на вопросы: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1579" y="1443789"/>
            <a:ext cx="10070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Кто автор сюиты «Картинки с выставки» ?</a:t>
            </a: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579" y="2366028"/>
            <a:ext cx="623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Сколько пьес в сюите?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79" y="3200400"/>
            <a:ext cx="10464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Кто художник картин - прообразов  сюиты?</a:t>
            </a:r>
            <a:b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Можно ли восстановить выставку?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очему?</a:t>
            </a: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54105"/>
            <a:ext cx="1044709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    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Для какого инструмента автор написал сюиту?</a:t>
            </a:r>
            <a:b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192505"/>
            <a:ext cx="11589415" cy="646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15902" y="601580"/>
            <a:ext cx="1038325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Спасибо </a:t>
            </a:r>
            <a:r>
              <a:rPr lang="ru-RU" sz="6000" dirty="0">
                <a:solidFill>
                  <a:srgbClr val="FFFF00"/>
                </a:solidFill>
                <a:latin typeface="Arial Black" panose="020B0A04020102020204" pitchFamily="34" charset="0"/>
              </a:rPr>
              <a:t>за внимание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299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250">
            <a:off x="1216416" y="927626"/>
            <a:ext cx="4154136" cy="504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71309" y="1438078"/>
            <a:ext cx="5931933" cy="28623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«КАРТИНКИ</a:t>
            </a:r>
            <a:br>
              <a:rPr lang="ru-RU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С</a:t>
            </a:r>
            <a:br>
              <a:rPr lang="ru-RU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ВЫСТАВКИ»</a:t>
            </a:r>
            <a:endParaRPr lang="ru-RU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9" y="165434"/>
            <a:ext cx="8474242" cy="6355682"/>
          </a:xfrm>
          <a:prstGeom prst="rect">
            <a:avLst/>
          </a:prstGeom>
          <a:ln w="190500" cap="sq">
            <a:solidFill>
              <a:schemeClr val="accent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5211" y="5209674"/>
            <a:ext cx="9116598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BatangChe" panose="02030609000101010101" pitchFamily="49" charset="-127"/>
              </a:rPr>
              <a:t>«СТАРЫЙ ЗАМОК»</a:t>
            </a:r>
            <a:endParaRPr lang="ru-RU" sz="6600" u="sng" dirty="0">
              <a:solidFill>
                <a:srgbClr val="FFFF00"/>
              </a:solidFill>
              <a:latin typeface="Arial Black" panose="020B0A0402010202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91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4" y="182574"/>
            <a:ext cx="5300237" cy="6434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92103" y="1537922"/>
            <a:ext cx="51216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Сюита </a:t>
            </a:r>
            <a:r>
              <a:rPr lang="ru-RU" sz="4400" b="1" i="1" dirty="0">
                <a:solidFill>
                  <a:srgbClr val="FFFF00"/>
                </a:solidFill>
                <a:latin typeface="Arial Black" panose="020B0A04020102020204" pitchFamily="34" charset="0"/>
              </a:rPr>
              <a:t>- 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музыкальное произведение, состоящее из </a:t>
            </a:r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самостоятельных 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пьес, объединённых общим </a:t>
            </a:r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замыслом.</a:t>
            </a:r>
            <a:endParaRPr lang="ru-RU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9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3" r="3903"/>
          <a:stretch/>
        </p:blipFill>
        <p:spPr>
          <a:xfrm>
            <a:off x="898358" y="794084"/>
            <a:ext cx="8787063" cy="4993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2421" y="5845950"/>
            <a:ext cx="510909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В.А. ГАРТМАН</a:t>
            </a:r>
            <a:endParaRPr lang="ru-RU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6328" y="5187024"/>
            <a:ext cx="338287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х</a:t>
            </a:r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удожник и</a:t>
            </a:r>
            <a:b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архитектор</a:t>
            </a:r>
            <a:endParaRPr lang="ru-RU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8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64">
            <a:off x="6386382" y="2222988"/>
            <a:ext cx="5447908" cy="430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" y="204537"/>
            <a:ext cx="6865049" cy="597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3266" y="6087765"/>
            <a:ext cx="736772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Мусоргский М.П. 1839-1881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842" y="1251284"/>
            <a:ext cx="480772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Фортепианная музыка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3" y="234615"/>
            <a:ext cx="3657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6" y="291598"/>
            <a:ext cx="4358330" cy="537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8478" y="5882045"/>
            <a:ext cx="3877985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В.А. ГАРТМАН</a:t>
            </a:r>
            <a:endParaRPr lang="ru-RU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1589" y="5882045"/>
            <a:ext cx="506420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М.П. МУСОРГСКИЙ</a:t>
            </a:r>
            <a:endParaRPr lang="ru-RU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2876" y="2358188"/>
            <a:ext cx="2250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композитор</a:t>
            </a:r>
            <a:b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художник</a:t>
            </a:r>
            <a:b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68367" y="971353"/>
            <a:ext cx="1939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Творцы</a:t>
            </a:r>
            <a:b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 века</a:t>
            </a:r>
            <a:endParaRPr lang="ru-RU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3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3408" r="2265" b="11785"/>
          <a:stretch/>
        </p:blipFill>
        <p:spPr>
          <a:xfrm>
            <a:off x="264695" y="360948"/>
            <a:ext cx="6665494" cy="441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1" y="770021"/>
            <a:ext cx="6992214" cy="5739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03358" y="360948"/>
            <a:ext cx="8090676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Сюита «Картинки с выставки»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7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43" y="132347"/>
            <a:ext cx="7101944" cy="7663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«КАРТИНКИ С ВЫСТАВКИ» – ЦИКЛ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ФОРТЕПИАННЫХ ПЬЕС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РУССКОГО КОПОЗИТОРА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МОДЕСТА ПЕТРОВИЧА МУСОРГСКОГО.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 В 1874 ГОДУ В ПАМЯТЬ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ДРУГЕ МУСОРГСКОГО,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ХУЖОЖНИЕ И АРХИТЕКТОРЕ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ВИКТОРЕ ГАРТМАНЕ.</a:t>
            </a:r>
            <a:b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77" y="220954"/>
            <a:ext cx="4346825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9050</TotalTime>
  <Words>111</Words>
  <Application>Microsoft Office PowerPoint</Application>
  <PresentationFormat>Широкоэкранный</PresentationFormat>
  <Paragraphs>31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BatangChe</vt:lpstr>
      <vt:lpstr>Arial</vt:lpstr>
      <vt:lpstr>Arial Black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66</cp:revision>
  <dcterms:created xsi:type="dcterms:W3CDTF">2020-01-13T15:42:19Z</dcterms:created>
  <dcterms:modified xsi:type="dcterms:W3CDTF">2022-01-18T20:37:10Z</dcterms:modified>
</cp:coreProperties>
</file>