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2" r:id="rId5"/>
    <p:sldId id="261" r:id="rId6"/>
    <p:sldId id="258" r:id="rId7"/>
    <p:sldId id="260" r:id="rId8"/>
    <p:sldId id="257" r:id="rId9"/>
    <p:sldId id="259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116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23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072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86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29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49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871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224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28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00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83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941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430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278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330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857021"/>
      </p:ext>
    </p:extLst>
  </p:cSld>
  <p:clrMapOvr>
    <a:masterClrMapping/>
  </p:clrMapOvr>
  <p:transition spd="med"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514508"/>
      </p:ext>
    </p:extLst>
  </p:cSld>
  <p:clrMapOvr>
    <a:masterClrMapping/>
  </p:clrMapOvr>
  <p:transition spd="med"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110907"/>
      </p:ext>
    </p:extLst>
  </p:cSld>
  <p:clrMapOvr>
    <a:masterClrMapping/>
  </p:clrMapOvr>
  <p:transition spd="med"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894"/>
      </p:ext>
    </p:extLst>
  </p:cSld>
  <p:clrMapOvr>
    <a:masterClrMapping/>
  </p:clrMapOvr>
  <p:transition spd="med"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829195"/>
      </p:ext>
    </p:extLst>
  </p:cSld>
  <p:clrMapOvr>
    <a:masterClrMapping/>
  </p:clrMapOvr>
  <p:transition spd="med" advClick="0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19464"/>
      </p:ext>
    </p:extLst>
  </p:cSld>
  <p:clrMapOvr>
    <a:masterClrMapping/>
  </p:clrMapOvr>
  <p:transition spd="med"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236519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8467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936191"/>
      </p:ext>
    </p:extLst>
  </p:cSld>
  <p:clrMapOvr>
    <a:masterClrMapping/>
  </p:clrMapOvr>
  <p:transition spd="med"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967349"/>
      </p:ext>
    </p:extLst>
  </p:cSld>
  <p:clrMapOvr>
    <a:masterClrMapping/>
  </p:clrMapOvr>
  <p:transition spd="med"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693755"/>
      </p:ext>
    </p:extLst>
  </p:cSld>
  <p:clrMapOvr>
    <a:masterClrMapping/>
  </p:clrMapOvr>
  <p:transition spd="med"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9889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59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45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29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66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978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406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7641-83C1-44C6-B73B-4EF99FF44E4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BD43-705A-4D06-8371-7174ED769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9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B376-448C-43D3-B675-BE3E818DDF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D728-6150-4F09-BFCC-1F21E4DBC1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12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96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1243554"/>
            <a:ext cx="9972374" cy="56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15368" y="-202996"/>
            <a:ext cx="88599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живется интересно. 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Сотворчество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залог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успеха»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istrc.ru/assets/images/16/03/11/otnoshen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8902"/>
            <a:ext cx="7173595" cy="505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0"/>
            <a:ext cx="10590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«Крым многонациональный»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4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13920" cy="68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3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hatyn.by/ru/excursion/step1/full/pict0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290" y="1785927"/>
            <a:ext cx="6285668" cy="4721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28572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МЕМОРИАЛЬНЫЙ КОМПЛЕКС </a:t>
            </a:r>
          </a:p>
          <a:p>
            <a:pPr algn="ctr"/>
            <a:r>
              <a:rPr lang="ru-RU" sz="4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«ХАТЫНЬ»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1344573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762"/>
            <a:ext cx="12200481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11533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19643"/>
            <a:ext cx="12192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Script" panose="020B0504020000000003" pitchFamily="34" charset="0"/>
              </a:rPr>
              <a:t>«Наполним музыкой сердца…»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9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9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828" y="1871003"/>
            <a:ext cx="114744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29</Words>
  <Application>Microsoft Office PowerPoint</Application>
  <PresentationFormat>Произвольный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Тема Office</vt:lpstr>
      <vt:lpstr>1_Тема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«Наполним музыкой сердца…»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Рияна</dc:creator>
  <cp:lastModifiedBy>Пользователь</cp:lastModifiedBy>
  <cp:revision>5</cp:revision>
  <dcterms:created xsi:type="dcterms:W3CDTF">2016-03-30T20:36:36Z</dcterms:created>
  <dcterms:modified xsi:type="dcterms:W3CDTF">2016-03-30T19:32:32Z</dcterms:modified>
</cp:coreProperties>
</file>