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2" r:id="rId5"/>
    <p:sldId id="261" r:id="rId6"/>
    <p:sldId id="258" r:id="rId7"/>
    <p:sldId id="260" r:id="rId8"/>
    <p:sldId id="257" r:id="rId9"/>
    <p:sldId id="259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116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23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0723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7860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2292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6490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5871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224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287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008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83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0941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430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278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7330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857021"/>
      </p:ext>
    </p:extLst>
  </p:cSld>
  <p:clrMapOvr>
    <a:masterClrMapping/>
  </p:clrMapOvr>
  <p:transition spd="med" advClick="0" advTm="10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514508"/>
      </p:ext>
    </p:extLst>
  </p:cSld>
  <p:clrMapOvr>
    <a:masterClrMapping/>
  </p:clrMapOvr>
  <p:transition spd="med" advClick="0" advTm="10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110907"/>
      </p:ext>
    </p:extLst>
  </p:cSld>
  <p:clrMapOvr>
    <a:masterClrMapping/>
  </p:clrMapOvr>
  <p:transition spd="med" advClick="0" advTm="10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8894"/>
      </p:ext>
    </p:extLst>
  </p:cSld>
  <p:clrMapOvr>
    <a:masterClrMapping/>
  </p:clrMapOvr>
  <p:transition spd="med" advClick="0" advTm="10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829195"/>
      </p:ext>
    </p:extLst>
  </p:cSld>
  <p:clrMapOvr>
    <a:masterClrMapping/>
  </p:clrMapOvr>
  <p:transition spd="med" advClick="0" advTm="10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619464"/>
      </p:ext>
    </p:extLst>
  </p:cSld>
  <p:clrMapOvr>
    <a:masterClrMapping/>
  </p:clrMapOvr>
  <p:transition spd="med" advClick="0" advTm="10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5236519"/>
      </p:ext>
    </p:extLst>
  </p:cSld>
  <p:clrMapOvr>
    <a:masterClrMapping/>
  </p:clrMapOvr>
  <p:transition spd="med"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84678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8936191"/>
      </p:ext>
    </p:extLst>
  </p:cSld>
  <p:clrMapOvr>
    <a:masterClrMapping/>
  </p:clrMapOvr>
  <p:transition spd="med" advClick="0" advTm="10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5967349"/>
      </p:ext>
    </p:extLst>
  </p:cSld>
  <p:clrMapOvr>
    <a:masterClrMapping/>
  </p:clrMapOvr>
  <p:transition spd="med" advClick="0" advTm="10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693755"/>
      </p:ext>
    </p:extLst>
  </p:cSld>
  <p:clrMapOvr>
    <a:masterClrMapping/>
  </p:clrMapOvr>
  <p:transition spd="med" advClick="0" advTm="10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98896"/>
      </p:ext>
    </p:extLst>
  </p:cSld>
  <p:clrMapOvr>
    <a:masterClrMapping/>
  </p:clrMapOvr>
  <p:transition spd="med"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591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45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2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66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978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067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7641-83C1-44C6-B73B-4EF99FF44E47}" type="datetimeFigureOut">
              <a:rPr lang="ru-RU" smtClean="0"/>
              <a:pPr/>
              <a:t>30.03.2016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FBD43-705A-4D06-8371-7174ED7693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1903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BB376-448C-43D3-B675-BE3E818DDF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D728-6150-4F09-BFCC-1F21E4DBC14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12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96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1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5880" y="1243554"/>
            <a:ext cx="9972374" cy="56144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615368" y="-202996"/>
            <a:ext cx="885992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«Когда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живется интересно. </a:t>
            </a:r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Сотворчество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залог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успеха»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219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istrc.ru/assets/images/16/03/11/otnoshen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78902"/>
            <a:ext cx="7173595" cy="50502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0"/>
            <a:ext cx="105901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«Крым многонациональный»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45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313920" cy="687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239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khatyn.by/ru/excursion/step1/full/pict01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290" y="1785927"/>
            <a:ext cx="6285668" cy="4721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24000" y="285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МЕМОРИАЛЬНЫЙ КОМПЛЕКС </a:t>
            </a:r>
          </a:p>
          <a:p>
            <a:pPr algn="ctr"/>
            <a:r>
              <a:rPr lang="ru-RU" sz="4400" b="1" dirty="0">
                <a:ln>
                  <a:solidFill>
                    <a:srgbClr val="FF0000"/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«ХАТЫНЬ»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13445737"/>
      </p:ext>
    </p:extLst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4762"/>
            <a:ext cx="12200481" cy="685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3115337"/>
      </p:ext>
    </p:extLst>
  </p:cSld>
  <p:clrMapOvr>
    <a:masterClrMapping/>
  </p:clrMapOvr>
  <p:transition spd="med"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19643"/>
            <a:ext cx="12192000" cy="238760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Segoe Script" panose="020B0504020000000003" pitchFamily="34" charset="0"/>
              </a:rPr>
              <a:t>«Наполним музыкой сердца…»</a:t>
            </a:r>
            <a:endParaRPr lang="ru-RU" sz="8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96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091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828" y="1871003"/>
            <a:ext cx="114744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29</Words>
  <Application>Microsoft Office PowerPoint</Application>
  <PresentationFormat>Произвольный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Тема Office</vt:lpstr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«Наполним музыкой сердца…»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Рияна</dc:creator>
  <cp:lastModifiedBy>Пользователь</cp:lastModifiedBy>
  <cp:revision>5</cp:revision>
  <dcterms:created xsi:type="dcterms:W3CDTF">2016-03-30T20:36:36Z</dcterms:created>
  <dcterms:modified xsi:type="dcterms:W3CDTF">2016-03-30T19:32:32Z</dcterms:modified>
</cp:coreProperties>
</file>