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76" r:id="rId5"/>
    <p:sldId id="284" r:id="rId6"/>
    <p:sldId id="275" r:id="rId7"/>
    <p:sldId id="274" r:id="rId8"/>
    <p:sldId id="262" r:id="rId9"/>
    <p:sldId id="277" r:id="rId10"/>
    <p:sldId id="263" r:id="rId11"/>
    <p:sldId id="264" r:id="rId12"/>
    <p:sldId id="265" r:id="rId13"/>
    <p:sldId id="267" r:id="rId14"/>
    <p:sldId id="268" r:id="rId15"/>
    <p:sldId id="269" r:id="rId16"/>
    <p:sldId id="270" r:id="rId17"/>
    <p:sldId id="285" r:id="rId18"/>
    <p:sldId id="271" r:id="rId19"/>
    <p:sldId id="272" r:id="rId20"/>
    <p:sldId id="273" r:id="rId21"/>
    <p:sldId id="278" r:id="rId22"/>
    <p:sldId id="279" r:id="rId23"/>
    <p:sldId id="280" r:id="rId24"/>
    <p:sldId id="283" r:id="rId25"/>
    <p:sldId id="281" r:id="rId26"/>
    <p:sldId id="282" r:id="rId27"/>
    <p:sldId id="286" r:id="rId28"/>
    <p:sldId id="287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CC3300"/>
    <a:srgbClr val="5C5C5C"/>
    <a:srgbClr val="58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882" y="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BCC6D-0F2F-49E2-8E61-6AEB0C00D9D7}" type="datetimeFigureOut">
              <a:rPr lang="ru-RU" smtClean="0"/>
              <a:pPr/>
              <a:t>06.09.2017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A4BB2-8564-4894-B7F5-6776615053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BCC6D-0F2F-49E2-8E61-6AEB0C00D9D7}" type="datetimeFigureOut">
              <a:rPr lang="ru-RU" smtClean="0"/>
              <a:pPr/>
              <a:t>06.09.2017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A4BB2-8564-4894-B7F5-6776615053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BCC6D-0F2F-49E2-8E61-6AEB0C00D9D7}" type="datetimeFigureOut">
              <a:rPr lang="ru-RU" smtClean="0"/>
              <a:pPr/>
              <a:t>06.09.2017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A4BB2-8564-4894-B7F5-6776615053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BCC6D-0F2F-49E2-8E61-6AEB0C00D9D7}" type="datetimeFigureOut">
              <a:rPr lang="ru-RU" smtClean="0"/>
              <a:pPr/>
              <a:t>06.09.2017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A4BB2-8564-4894-B7F5-6776615053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BCC6D-0F2F-49E2-8E61-6AEB0C00D9D7}" type="datetimeFigureOut">
              <a:rPr lang="ru-RU" smtClean="0"/>
              <a:pPr/>
              <a:t>06.09.2017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A4BB2-8564-4894-B7F5-6776615053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BCC6D-0F2F-49E2-8E61-6AEB0C00D9D7}" type="datetimeFigureOut">
              <a:rPr lang="ru-RU" smtClean="0"/>
              <a:pPr/>
              <a:t>06.09.2017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A4BB2-8564-4894-B7F5-6776615053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BCC6D-0F2F-49E2-8E61-6AEB0C00D9D7}" type="datetimeFigureOut">
              <a:rPr lang="ru-RU" smtClean="0"/>
              <a:pPr/>
              <a:t>06.09.2017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A4BB2-8564-4894-B7F5-6776615053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BCC6D-0F2F-49E2-8E61-6AEB0C00D9D7}" type="datetimeFigureOut">
              <a:rPr lang="ru-RU" smtClean="0"/>
              <a:pPr/>
              <a:t>06.09.2017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A4BB2-8564-4894-B7F5-6776615053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BCC6D-0F2F-49E2-8E61-6AEB0C00D9D7}" type="datetimeFigureOut">
              <a:rPr lang="ru-RU" smtClean="0"/>
              <a:pPr/>
              <a:t>06.09.2017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A4BB2-8564-4894-B7F5-6776615053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BCC6D-0F2F-49E2-8E61-6AEB0C00D9D7}" type="datetimeFigureOut">
              <a:rPr lang="ru-RU" smtClean="0"/>
              <a:pPr/>
              <a:t>06.09.2017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A4BB2-8564-4894-B7F5-6776615053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BCC6D-0F2F-49E2-8E61-6AEB0C00D9D7}" type="datetimeFigureOut">
              <a:rPr lang="ru-RU" smtClean="0"/>
              <a:pPr/>
              <a:t>06.09.2017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A4BB2-8564-4894-B7F5-6776615053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7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BBCC6D-0F2F-49E2-8E61-6AEB0C00D9D7}" type="datetimeFigureOut">
              <a:rPr lang="ru-RU" smtClean="0"/>
              <a:pPr/>
              <a:t>06.09.2017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CA4BB2-8564-4894-B7F5-67766150538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7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gif"/><Relationship Id="rId2" Type="http://schemas.openxmlformats.org/officeDocument/2006/relationships/image" Target="../media/image59.gif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gif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612068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LET’S HAVE FUN REVISING SPOTLIGHT 2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ДАВАЙТЕ ВСПОМНИМ, ЧТО МЫ УЗНАЛИ</a:t>
            </a:r>
            <a:br>
              <a:rPr lang="ru-RU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В ПРОШЛОМ ГОДУ</a:t>
            </a:r>
            <a:endParaRPr lang="ru-RU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What do you like? I like…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6631" name="AutoShape 7" descr="data:image/jpeg;base64,/9j/4AAQSkZJRgABAQAAAQABAAD/2wCEAAkGBhQSERQUExQUFRQVFBcXGRYYFxQXGBcYGBcXGBcYHR0YHCYgFxojHBQUHy8gIycpLCwsFR4xNTAqNSYrLCkBCQoKDgwOGg8PGiwkHyEpKSkpKiksKSwsLCksKSwpKSksLCwpLCwpLCksKSwsLCwsLCkpLCwpLCwpLCwsLCwsLP/AABEIALcBEwMBIgACEQEDEQH/xAAcAAABBQEBAQAAAAAAAAAAAAAEAAIDBQYBBwj/xABFEAABAwEEBwYDBQUGBwEBAAABAAIRAwQSITEFBkFRYXGREyKBobHwMsHRBxRCUuEVYnKC8RYjM0OSwiQ0Y3OistIlF//EABsBAAIDAQEBAAAAAAAAAAAAAAECAAMEBQYH/8QAMREAAgEDAwQBAgUDBQEAAAAAAAECAxEhBBIxBRNBUSIUcUJhgZGhFTJSFlOx8PEG/9oADAMBAAIRAxEAPwCqC6mSuyuufPrDkpTLyRKhLHS5cLlxObQcch5hVSqwh/c0jVT0tWorwi3+g0uTS5Smwv3TyMq00bo2g3/mnlkkBoBAJJzkwYjDBZauupQWHdnR03R69WVpRcV7aAdG6Kq2hxbSbeIEk4ADmSrfTGqrKNMRVmsIlji0TP5duHjtVlQZ93Bp2aqOzcZLiLzwThmIGUQuvcCQ53feABecBMDw59Vy63U5X+J6DT9CpRjaeb+TMUdBvOZ6CUdR1daPjvHd3g35FW7rRxgKNz1il1GvLydCn0bSQ/Df7nKOhbI1gaabqjoxc55GPANyCq6mrFPY94/0n5Yq1CUKv66v/kXvpelatsRXnVyhH+aDGYc0474LfKUZZbBZWUwx9nvmIL7xvHeRiI5DgpQ1K6p9bXfMgrpumjxBGf0xq4GkGhUFQOxuYBzNoBOAdukKuGiKv5PNv1WvdQBwVppPVUUqN8VJIiQRAM7lsh1Gu43STsc+r0XSuWW1f0effsmrE3RyvNnpKjbZHyBccTuDSSei0z6ZGan0ZpN9nqh7A1wODmnAkHcdhyzT0+rTv8kiqr/89St8JO/6GPOGeBCcCtDrNWbaa7qoYWSANkmBmYw39FSVrGW4kHxEeoXQh1Ki+Tj1eg6mL+NmvuRgp4V1ZrFYuwBfVd2pEm6ZundEYwqN1RownHp5Z+Ss/qFEo/oWr5sv3HhaGzPu2Rx3t9XKgbTwn6j1Vrarez7m5oMuDW4RuklZ9TqqVWKUX5Oh0vp1fTVZSqRsrHkFfTVbtHEVX/EfxHepKetFoH+ZPNrT6hVjgmprHSNTR1hebNUe9lFx7RjADTaAcHOMgROSC/b9I/HY6B/hL2ehKFqmLJTH5qr3f6WtaPUqtQSQbl63SFiPxWao3+CqT/7BWtT7l90aJtDKb6rnDBjnXmtAx/dxWOAVrpju0rMzdSv+NRxPpCDQUw0aMsLvhtjm/wAdF3+0ro1You+C3Wc/xX2eqzkpSjZ+ybvyNIdSXbLTZDx7YfRJVNm0PUe0OaJBnyMfJJLn2G/5HpIKQXJXJXZPnw5NvLjnQh6dWSufrtS6UdseWd7o/T1qJ76i+K/llixTsKEpuU4cvNTk27s99CMYqyWAntFK2k10Xmg/EMQDgREY+KEaUfRVTwWWHUrO1vwC7t7stx2/CQicTEnqAmNKitNohpKTLG2k468k4PWat9aqKjalI43O8w5OAg+BEnFWFh022pn3XjNpzH1CZwxdC+bFwHp7XIRtTBarVqzUTRL6jWky6S6CAB6I06fcdhKk9iuUbXLsple1UnPcaRmneN07COG8TOKTSq2rOw6zkdUpBwIORwTzVqvaxlSpfYz4RdgkjIuM94jZgN+aUqG0Pd+EtEZy0ugbwJHmipNYXkDSfJM9kqCpZQuNo18P72mdsupm64bIuuBaeqJo1HZVGBp3g3mniDmORx5oNWDcDpt7N7XhnaXTNzDHr1V7b9YKFrstRjwadQMkB7S1weMrs/FMbCcCg6lFpzAPgEypA4AKyFZwTXsrnTUmn6M7otrW1JrUu1YcIBOBJzgeOaWmdHAVP+GkMcJxDu6drSRCu6lnY/EtaSN7R65jqohZmDIOZycSPCSQp3MDbcmZbo6s3O7zLXH6BT070QcTvgD5q3tFJ4xADxw7j/8A5d5KsrNZUMGQ4bDLXDjG0ccQjuuMlYzms2qwrNL6TYqjGBHf4R+bisBXsrmOuvaWncRBXrdCjdwLnHoV3SWjKddl2o28Nh2t4g7Fso6vtrbLKMlbSqfyjhnl+khFKzt/6Zd/qefoFXK81osfZ1gzGG02NBykAYnrKpoC6sZJpNHLlFxdmca2TG9Wesrv+Ic0ZMaxn+loB85UehKAfaKTdhe2eQMnyCg0jXD6tR+Pee49SSjfILYBV0Lqlsdnv1GMGbnBvUgIinpOgRTpWakx0B1wE/zd7/cksZrJpA/eqoYTda64OTAG/wC1JZ+23m5o3pYsbclcLkxxTC5d4+eqI21VMOagpVEy2VMQom1l5zWXdVnvelxUNNG3/clpTrImnUVXSqomlXXPlE7MZFoxyJpukYbEFSrgohoODm5jZsO9pVLReiZ9pwO8e/RDW+t/dTvcPVK0Y94ZOEHhu+iGrPmkzjUCCQbk1ixqx+Vhnxuj5FT6PswLnOgdwXQY359BHVB2KtHbv3vuD+WfmfJWtKldY1gzOJ4bXHzhSWCLKO2dpJwwz99SEwWY1GEX3Bt7v057t7fhmDgURZ/jgZBsDqPoEqRiu9u9jT0JH0S3a4I0c7HC6DGGEfhjLzVjZ6naU2u2kYjcdvmhbM2QT+byaMvmnUDdiPhcXeBvGErAwhtS66DkUrQIM+4UNsdh76p1G1h4g5jzCBDtmr4AY7RCIFpO9BCmWuIzGYKkbUgwUGEJa9NqGRBUZK6HSoA4HwF1z8EwlMJRCccYy6fRCWqi1+YndvB4HYinFROaosEK2pZzvnccj/VRffQDD4BmJyRldA2inIyB54yNx3p1+ZGOrWGlVI7Voc2cyASAc/r4Ii0fZJZqmNN7f5SR8yFX0QWRdksOzMt4cRhkmVapa6WmJxww55Lp6D5y7d/scbqlTsQVXbfNmPZ9kj6L79MudDXAYtOJaROzKVmLb9l9pZlB5hzfkQtjZtYq7fhqO5EyPOVaWfXmsPjDHDiCP08l1XQqLhnFh1ShLEk0eRWjU+1M/wAon+Eg/OVLq7o2oy0sdUpvaKYdUN5pHwNJ28YXtLNcKL/8SiDvIun6FTtrWCrh8BPAt/RVSVRLKNlPUUJv4yPnarXvOJOZJJ5kykvor+y1idjfpmeNNJVdz8jRaH+R50XKNz0nOUVRy7dzw8Yg9tOCAFp9Qi670JR0cah7u0xAxcTOQGcrk6ulneeo6ZX+HbfjgIFsRNG0rT6N+x6s6mHPqim45MLb0fxGRjwCFt/2YWyliwMqj903T0d9Vz5UzsRr5BKFcHmjadYjEHrkeBVLV0fXo/4lGswztY/HkQCD1UlO3kfECPA+hWaVNmyFeLLt9cEHjgRuds98kJeFyj/3CfABx9AoxVvCWboLcct45Zwo3PkNG7tf/QN/3quMbMucrjtF1J7MHL4jzcbxPotEHZ8cz8lQ2IQJ4ADp76q4suMDf6KuecjxDKTcW+KGtz7r5Gdx48YDvkVMauI5/NCaVEiRm0jxkR8ykXIwTRqm6SMSwMMbxE/VS2S1B4cBmxxMbYOIPmUBZbWQWmYa9oEx8Lm5A8M097335utDxtGEj5jgo0C9yxLwWlDkSms0hvbC66uELBJqdoMQeUrpqhBVLQo+3RsQsRWT21VWC14Tz9UhbRkSATkFNpCzNcKN1ZAGrxT6Tpz97kbEuGmuFDXqgZ4ncuNpOIJDXdCfQKttFtZTM1XBo4yioN8AckuSW01oxKBqWob5VHX07Te8kOETheIHrkrGnZKjmX2ND2x+BzHno0z5K7syXKKe9F8MLpWjZvRlHRJrMc5vxMIw3yMfl1WbFqunx3HPdwW41Xbg5290DwGPqFXvlQkpw5KdTGNejKEkZd1MtJBEEZhOatfrVoYOYajB32wTG1v1GCxzXL0+k1cdRDcsPyjwer0cqE7PjwycBEUgoWlTNcr5O5TGNiUe8ElAXlcVZZcpnOQ9RyleUPUK0spggeq9br7JtBtc59pdiWm4wbAYlzucEAbpKwTxJA3r0/Ut/wB0szBWIYKrnPbeMEgx4bJjcQufqqqj8fZ3NHRe3ueD0EVlOyoFnBp+gM61OP4m/Vc/tZQ2Pnk130XN7hsc4rlmlDgmVKDXZtaeYB9Vmn66UhkHnZkB6nDog6uvRkhjGjcSSZ6Ql7qKpaqnHyX1p1ZsjpL6LBviWjxAIC801vsNGhXu2c9wtJiSQ0nMAnMdxvVW9u1kc8S92G7YOQyWO0nbhUc4ySWkZ54gqqUt3BbotY6lbalixNRfl797FYWetAJnh1VLSrooWmRhvPkqJRPRxkXQqSyc4XKjXG+AYIhwjaJcCPIKpo2rG7MTh4/RF07a4ggAGo0CRMSATDhzn1Cr2ssUh1OZInMnrhIT/vDgIJQLrcXzGBziIKhNp3o7bg3WLJ1oO1RutEKvNoJMKzoaBtD8blxu95DRlxxPRMoAc0RU6klJ9RWzNWLkdrWYMMmhzjtymAuCjQbF1rqhnG845bcGx6lNsYvdQFZ9HvqNbdEnvHgMcCTsCksuiKBqHtKj3vESWENYNt0SCSOKjtumxTpvaxrabCZdBOPMuKzVfW+nRabhvvcfw5DxyVtOk3wUVKnvB6HSbZ2AQyThi916OMYBDW7WtrO6wtYM3OAaLrRmZAwJXllo1zqvwYAD+Ym8ee5TaF0DWtjodUddOPeOfhktKobcywUqpvdo5C9ZNeK9qf2dC+KeQiS530CDs+q9XA1KbzI/FOC1I0TTsVam5t1wYHh4O2SAXTwMHDZK3d9nZ3vwvaHDkQIGCs32Voosjp7v5PJ4fpTQ7qZxZHkOin0TbHUx3SRlty4rS68G6QQcDOHRZOzG6MfxFPfdHJRVgqc7I3NntHbsA7HtHAR2jsHAkYEukEDngtroGyBtBzGw67+IY3nx3vMxHBef6q2Z1oe2nixhaKkgyXAPukfunMcFutV6P3eo6hsiWk7YGPjmuRqrXsHuYsaItEMjENifIfVeda2WRlmrVDIDAZ5TkMNs7OS3trtraUF0w54aIE57TuAj0VZrhoGlXstV0Q4MMOG3Iid5nbmqNNqHQqqS4fJVUoRrwdOX6fc86o6apHKo3xkeqMFoBGBB5GfRedurlpIcMQYMcFf6P0exlQCs91N1wPuXXFwaQHNJxDSCCDF4Zhepdeyu0cZ9L3O0ZfuaM2tJaGwWd5ptLatO6RIlgmDiPxH1SWF9Uinbb/Jt/wBOy/3F+xinlD1FM9QVF3GeYgE6taM+826jSM3MXvja1uJHjEeK9X1h0X2tMtjLKNkZR6LFfZbZptNap+WiG/6ng/7V6eAvK9RqPv29HrtFFOgjxq0MdReWPwOzZPkpm2zDFw8SPFeuVdF0qnxsa7m0H1XKegaAypUx/Iz6LL9Q3yhZdPg3e55XR0i3O+3dN5vqpO2D5uEvO5jXP9AQvV6ei6Qyp0x/I36IltIDLBI6jfgT+nQWbnmWhtAh9Rn3gEMMxTeC0kiYkEggYHDajdddVn1qdN1lY0mnLezbcbLSRiJIEgjzV9rJow32VmgFw7ovOADQQTIkRjEeKD0bp15eKZoEG6TN9oAIjukES044bDsJVlKbefRYqSov4nllpsFpo/4lCq0bZY6OsQuWa2h2REr2v9oVBnQf/K+m49C4SqbSgslX/mLLUH7zrPUBH89MH1V++MvBojXkjzhtUOwdh8sc0VZ7O95BYHdoMnMBcHcwNqubboSytN6zV2Aj/LqtBkbQO0AIMb5CCr6XtLL158U2uEFgDmlhMTAiMYUST4LlqV5JqWrlapi9raWOZcM94Alw5EQiDo6hS/xCaz9w7jJ8DJPiFTM0raAawqkdwd3ukB2IEyTMd4ZbihbTabeKZf8AdgWZgw8EjfF6Sm2O9lb9wvURfJrhpZrBFKmymB+UCeufmg7TrG1neqvAA2OPoMz0Xmdt0/aKktc4s3taC3rt81XOaczid+a1x0z/ABMqlWXhG9tH2g03uJmpwAaPqqm1a6uGFJscXYk+AyWWk7AuhpnJXKhBZFVWTwFW3SdSse+6YyGTR4IR1BxRVKjvEc0SxM57eDTDTKau2DaMsDn1WU4+NwHgTivWm6vsp06br7mXTOBAgEQeexeb2e1Fjmub8TSCPDZyVtbtbqtRt0MIEEZjaqpyczRGiqP9uTWaf0XTZQv1arASCReBLu82O6G75GeGCEsGsLKlIXC7uNAuugEYR4rJWa23pNW88gQ39UJaC4vBZLOO4HZhmgkuGM9990Yl1rHpdtRt2JOzCPmqShVEtbN4iATs95JVbMMy4unaV2iwNIjmfBTckrIE9LJy3TN3qcOzc2fhHaskbnOpvHS8T4Fa17D94pujaWzv7uPLELC6raUYG9m4gAlxBM4EsIjHZJHJeh0DJDszBI4YSfkOq5NdPfdnJkrOwXUp32vOeOHIZ/NCaRpvdZHtZBMGREkgYmOMDyVpQaGgDcOHjK7Y6rXO7mLRtHwnMQPe1c9y2rJoppuSkjy6loKy12g1aIvd6XseWPOJhxzaeit26ApPgF9RxDQ2+YLiG4AF0YgAAZbFFbdHdlaKtMPeLrzEHC66HNwyycOikFB5/wA13/j8l6SD3QQZcsi/sm38NRkbJGPjBhdUn3Op+d3/AI/VJGy9Au/ZkaVlfUMMa5x4Cf6KwparuiajgwbhieuQ81fVtNNaLtJgaBwgdAqa12l7/iJ+XkuhLUN8HBpdPhHMnc0uotkp0zWuY/BJmZ+KOG9bFj1itRMBW5s/3LX03rzOtbdZs7tCKjBJBrHqZr0K0qZrllUi+wSE4KtqaXY03QbztzfmpGWh7tl3wn1R3pC7GT2/R4qsukkYzIj5qtOq5y+8Pj8pbSI5YtyR7OJf75BSAs2uI5mE25AcEVrdVaYxNavPCqWjo0ADojKWi6bRAfVPG+4lFscNhvci0qC0aVp0/jJZzaU1wbPyJG2Jh/Oebn/Vd/ZdKMWDxx9VTWnX6xMztNMc5+Srv/6FZXHuWtjo2XXgeMNTZSxFv9CdsvHarWS8HGkCQIF5z3QJmAC4gCQDEbAo7VqfZatQVKlEPcMg5zyP9Jdd8lR1vtOoM/K4/u9q7y7MeqBr/afPw06zh/Axg6vcT5J0qjykwqn9jR2nUmwElz7JZ5OZLQEPbfs7sFSlc+7U2A5Opi68biHDE+MhYe1a92yo/uMZSp7rxc8+IF0dFaaP+0isxl2rZw8DIsqw7zYAU+zUL/0OxWILT9iAn+7tUDc+kPVrvkhXfYjVOdoox/BU654eauP7fNOLaFopn/uUj8z5pM+1J4MGzvd/oHo+E6rajhr/AIB2V4KOy/YzWpv/ALw0q1ONj3scOUgDftVpZ/s/ZRcD91vgZ3od0kkKxpfaxT/HZ6zeV13oVPT+06g44dqz+NhjyxHVCpUq8u5ZTvHCM7p7V+iWFppMacwGtFOq0/yth49wsbaNS7WwgNpF94SLpEwcRIJluG8Be2WfTH3hkt7NzfzAy3DPPEHhsUdktNNwLmuYRkXNHdkfvfijmr6MpNXZf3WjwS12KtSm/Sqsje10dYhCOtLhm13Qr6GtdUBhc67d5YEfReCaSrNfWeKc9lfNxsnESY/lWqDUvBXPU1IrDK92kQcpUtnDn8B5lF1A0NF1onLAZexKiFSMMk+PCM89RUnyw2hVaPiEfvNwjjhsW31X0/dPZ1ni5ALXnOBjdOxwyg+G5ee9tzV3qhZalW00WtaSwVGkuOQaCCQTynBZq0YuLbKUt2D0plV9rPcltnG3EGrv2YN9Vo7PRDAAMBwUzabRgABw3KJxzXnaknJ3ZthHarI8j+0J/wD+jUgkEMp4gkfgG5d1atD3VmsdWqgOBA7wMOiR8QO4hQ69vnSNXlT/APRqrrNWLSHNwLSCDuIXdpNqnH7IqaTbN1UpOaY+8Pw/6TT5xiksk/TNYmTUPQfRJX70JsLQs4Z7PeShfSPv3mihyEqGr0Wsx2LXUytD6rd7Wu6Ej5rZ0VgNXK1y0t3OBb1E+o81d6S0+wk0wSI27J34Lh62L7t15NtDMTS2/SDaQk57hn0Wat2nXPxe9tGl+84NLt+JzWe0j9oNai25ScHvAiXAEN/+uS870xpataX369Rz3j82wbmgYNHAKafQyqZk7L+Rp1VDCVz1f+31ioCGvDjvaZnoFWWr7aC0xQpudxfAC8vFLBEUWiVvjoKMfbKnXkzc1Ptgt7vgbRYP4C4+oUVT7QLc8d60EEz3WMYMN8kGFlw8DmiaMAZzvO0+9ytdGmuIoik/ZaVdK1Kv+I+q7iajgPKPJcY+m7NpcR+Yl/m6YCEadpgDcntJdlgzzd+iiilwOpMsKYpuwDRI4ABFU3tAgEcm/oqY1dgy2lIViMG4b3Y4BRobdYvYAxMBOa2Yjqs996uby7Y3YBvO8qWja3QXPeY25+SG0KqF6Qmlqp6Glnk90AM47OJKmbp1swAXfvT6Tn5IbWNvRZFqa6moDpamMHODZ2ZnyyTa2l2N2yhtYdyCDT4KM00A/T4PwjxKir295ydn5I7RXNF+/S7nBrK81KNNsCkD2bCRlfDYvjeD0zQOktLWq1VKbBVuDBtOjQENbjDW8ekYZKrdVN0YzmmWB7mu7Rrix2MERtBG3mU64EbubfXPWpvaizgB1KmyKkPuXnkZBzQcADiIxvKts+sWjzDH2JtMZX2PDj4y0H1WbNmAkuN4njOJzJ/MVFUsIPBVzpRnyS7PW9WLPZmtv2e44O3XHEcCBt81a2oUKuFWkxw3lodHMESF4A+k+k6/Se5jt7SQcOSvtH/abaWQKwFQDCY70e+IWGpoaizTlcZVYvElY9YZqfYz3mUKWWwbeqtaGi6VMAMY1u3AAe8yvPtC660qhlj4dGQMdQf1Wt0frIH4PABP4hkfoufUU44nctS9Fs93ko3uyKV+Y8img5hZmMjA612VrrU+Wg91kyBu/RVL9CMPwkt8x5/VaHWdv/EA5Sxp8ygGjIL0OnadKP2M8l8mU51dd+dvRySvQkr7IXIPOHjlj7Kiqg444ol5GPDlihn0zzjoc9i0mSwG6oWODhEtMjA5yq61WlxnEwd2CtLRTP6+Kq7RTS7It3aJdpWRU1WlA2izXuatq9NAvzQa25Q8ZXwysfTc3MeK7Tf78JVuyE2roxrsRgeCHdXkft+iua4z797E4Vzs8PmU6to97Z/EOGaHL9mWzHYrMPgTKCRaOnqUQLacpw2/TggAYxynAcAnZDdv+nNSwbssxbRkI+nvimfev0/+j8gq+/OyBsHzKe1u0mBv3nghtG3B9OoMSTxJKjdWvYuwYMh72oS/egAYbG/M71O4tZi43nbtgQsS5MXF4xwZsG9Rm0Em7TEnfuUDnuqYk3W+Z5BT0wIhsNHPE80bWJe5I0BuXedtds8FBUdJgZpV6kd0ZqSiWsGOJOQzJQsEns1ju4uTyc1Ca7jiTG5qmoMOHUpWFDrQe60b/fyUrRgPf9VBVdL+Sma+UoyFXqQ3DPeVBTvOMBSV8oUYqOENaQBw9SiQdaGwccUDUsoI4n30RdqcZgkYDGFHJdgMBtPyUvYFrlO+kWu7hMg5jfwWh0DrRWpEB/8AeNnb8Q8dvioalkAGSGYyClnKNSNmgxjsd0eoaN1raR3Tgdk+yr6yaea/n6heW2CjAB279yvbDWLTMkxzHouNU0y/CbIu/Jd6eF6sd0Aep+aFZT3BNa8uMk55yiGtzgLbS+MFErkskLWGF1J1R04Zcj9UloK8Dey89ijqs6ZFFxPqo3uE7VouYyttDBj65KtrU1fVKIM+xkgrRYZ2ePVMmBoz9Rh94oG00StM7R/Pooqui8MkbgsZFtpumHYcfeSOp1JyUuk9CESqGX0j8j7wSSpKXA8ajjyaAJlSzNdmAq6z6ZGTsPNWNO0A4hUOEomlTjJAz9Dt/CSFB+xnn8QPNWzSnNKCqyRNkWUdTRlQZtB5FMfYau1juk9FfX4KMZUhH6iS8E7MX5Mv2dQDBjhxgqIUoxIJO8gwFsW107tgdgyU+pfoPYXsyPatzJXHW8xDWxx/otLVsFMmbo8F2lZGjIBH6iPoHZfsylB2P4gdpuknzyRTCAe5ec7f9TK0dpsNN/xNx35H9VV2nRBGTjG5Oq8ZCujJArKYmXGTu2dUbfGY6FVcOaYug+JB88FLTtLsZaBhvBPknavkROwQx2JOwIgU9/RBU6mRjLIfNOfLs+mxVtpDodXtrRgJdy+pUdKvAnN54YNHjiSuts6kbRQc/CJtIadGTii2MACHq25jNsncMUFWt7nYDujz6oKEpkc4xC7dpFrJnE7h7wUOi3OqukxE5bEF+y3P+EYrSaH0K6mzvRJ2DYrJqMIWXIkXKcvyLCgj6DuCGZZT9EXZrOcNmxYbGws7K3r7hHUmDPJC2URH0RjcfeCJGO5FJNx9hdRsKCsoniYxUjm7xv4eanLAu9n7wWwxArqeXhw9V00M8P6+4RD6f0TWg5Gcctw+n6qEYK2z/OZy9VG+hI8cstyODZyyJ8v1Su47JiPfBS5Cvr2AEZBUWlNWg6Y5rWxgTwHNMcwGMOE70UyNJnlVv0A5uQVQ8OZkSCOa9itGjQ7YB8+HNZjTOo5qOvU3BuGRGBx5545K2M/Yjhbgx1n0w8DGD5I2lp1pzBHn6I+vqaWgQZG9VVo0E9uxBwhIKnOIdT0iwnBw6x6ottrWbqWIjMdVGKLhlI5Sq3p4vhjqu/RrRXCeKqyQr1Bk53VSNt9X83kEj0z9li1C9Gp7ZSCqsp+06m8dE4aUqbx0SfTSG+oiasVUr4Kyn7Uqb29Amu0nV/N0A+in00vYfqIl7a7MCZQzbNwVM7SFXDvnyXH1nuwLnHxVqoSXkqdZeEXhutzcB0UT9I0xtJ5D2FVssSLpaOJyHkj2Y+WDuvwjtXSx/C2OJzQtR73/ABE8tnRW9n0E4/RWNDQYGxOlGPCEblLkztn0aXbFd2HV7ePAK8s+jYyaraz2GP6BLKoNGABYdEBmwTHLqjfundx2o8MIgcU42cOHHoszd3k0rCsiso2U4AohtmHrs+qK7GIiN/vqnFkj3mlsNc41vsSFIG4wmXYHDh9PeSf2m7HilsQ6WJJxHuUkbAHOSJ8cUklqMoomd65GGO0pJKEEBsjYpWU8I2HrOX0XElAM63xyjkl2eGHmkkoE4LONpyxjwCYLOThsn6LqShAarZeGE8Nv9EPU0ex04cRlKSSlwgtfV5l2bsH39FWWnVZh8Rgd+aSSKbFsgCpqiJw3IV2qB3+iSSbcybURHVV2whMOrDt4lJJFNi7UdGq7jmRnCfT1SccZw34JJKXZLIF0lq6WMLvyxPVN1e0V2rnEjAAeclJJG7JbJpqGgQNgj+vXajaeiAMTCSSRssSRJTso3bM8PexFULJ74bUkkjDYLp2UCPe5ShsHj+vLgkkqS1DgJ3DjinBsROXv9UklAiuYk7k2PVJJAh2pSIiOHT6qOm6SMRhw97EklAkkjdKSSSgT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33" name="AutoShape 9" descr="data:image/jpeg;base64,/9j/4AAQSkZJRgABAQAAAQABAAD/2wCEAAkGBhQSERQUExQUFRQVFBcXGRYYFxQXGBcYGBcXGBcYHR0YHCYgFxojHBQUHy8gIycpLCwsFR4xNTAqNSYrLCkBCQoKDgwOGg8PGiwkHyEpKSkpKiksKSwsLCksKSwpKSksLCwpLCwpLCksKSwsLCwsLCkpLCwpLCwpLCwsLCwsLP/AABEIALcBEwMBIgACEQEDEQH/xAAcAAABBQEBAQAAAAAAAAAAAAAEAAIDBQYBBwj/xABFEAABAwEEBwYDBQUGBwEBAAABAAIRAwQSITEFBkFRYXGREyKBobHwMsHRBxRCUuEVYnKC8RYjM0OSwiQ0Y3OistIlF//EABsBAAIDAQEBAAAAAAAAAAAAAAECAAMEBQYH/8QAMREAAgEDAwQBAgUDBQEAAAAAAAECAxEhBBIxBRNBUSIUcUJhgZGhFTJSFlOx8PEG/9oADAMBAAIRAxEAPwCqC6mSuyuufPrDkpTLyRKhLHS5cLlxObQcch5hVSqwh/c0jVT0tWorwi3+g0uTS5Smwv3TyMq00bo2g3/mnlkkBoBAJJzkwYjDBZauupQWHdnR03R69WVpRcV7aAdG6Kq2hxbSbeIEk4ADmSrfTGqrKNMRVmsIlji0TP5duHjtVlQZ93Bp2aqOzcZLiLzwThmIGUQuvcCQ53feABecBMDw59Vy63U5X+J6DT9CpRjaeb+TMUdBvOZ6CUdR1daPjvHd3g35FW7rRxgKNz1il1GvLydCn0bSQ/Df7nKOhbI1gaabqjoxc55GPANyCq6mrFPY94/0n5Yq1CUKv66v/kXvpelatsRXnVyhH+aDGYc0474LfKUZZbBZWUwx9nvmIL7xvHeRiI5DgpQ1K6p9bXfMgrpumjxBGf0xq4GkGhUFQOxuYBzNoBOAdukKuGiKv5PNv1WvdQBwVppPVUUqN8VJIiQRAM7lsh1Gu43STsc+r0XSuWW1f0effsmrE3RyvNnpKjbZHyBccTuDSSei0z6ZGan0ZpN9nqh7A1wODmnAkHcdhyzT0+rTv8kiqr/89St8JO/6GPOGeBCcCtDrNWbaa7qoYWSANkmBmYw39FSVrGW4kHxEeoXQh1Ki+Tj1eg6mL+NmvuRgp4V1ZrFYuwBfVd2pEm6ZundEYwqN1RownHp5Z+Ss/qFEo/oWr5sv3HhaGzPu2Rx3t9XKgbTwn6j1Vrarez7m5oMuDW4RuklZ9TqqVWKUX5Oh0vp1fTVZSqRsrHkFfTVbtHEVX/EfxHepKetFoH+ZPNrT6hVjgmprHSNTR1hebNUe9lFx7RjADTaAcHOMgROSC/b9I/HY6B/hL2ehKFqmLJTH5qr3f6WtaPUqtQSQbl63SFiPxWao3+CqT/7BWtT7l90aJtDKb6rnDBjnXmtAx/dxWOAVrpju0rMzdSv+NRxPpCDQUw0aMsLvhtjm/wAdF3+0ro1You+C3Wc/xX2eqzkpSjZ+ybvyNIdSXbLTZDx7YfRJVNm0PUe0OaJBnyMfJJLn2G/5HpIKQXJXJXZPnw5NvLjnQh6dWSufrtS6UdseWd7o/T1qJ76i+K/llixTsKEpuU4cvNTk27s99CMYqyWAntFK2k10Xmg/EMQDgREY+KEaUfRVTwWWHUrO1vwC7t7stx2/CQicTEnqAmNKitNohpKTLG2k468k4PWat9aqKjalI43O8w5OAg+BEnFWFh022pn3XjNpzH1CZwxdC+bFwHp7XIRtTBarVqzUTRL6jWky6S6CAB6I06fcdhKk9iuUbXLsple1UnPcaRmneN07COG8TOKTSq2rOw6zkdUpBwIORwTzVqvaxlSpfYz4RdgkjIuM94jZgN+aUqG0Pd+EtEZy0ugbwJHmipNYXkDSfJM9kqCpZQuNo18P72mdsupm64bIuuBaeqJo1HZVGBp3g3mniDmORx5oNWDcDpt7N7XhnaXTNzDHr1V7b9YKFrstRjwadQMkB7S1weMrs/FMbCcCg6lFpzAPgEypA4AKyFZwTXsrnTUmn6M7otrW1JrUu1YcIBOBJzgeOaWmdHAVP+GkMcJxDu6drSRCu6lnY/EtaSN7R65jqohZmDIOZycSPCSQp3MDbcmZbo6s3O7zLXH6BT070QcTvgD5q3tFJ4xADxw7j/8A5d5KsrNZUMGQ4bDLXDjG0ccQjuuMlYzms2qwrNL6TYqjGBHf4R+bisBXsrmOuvaWncRBXrdCjdwLnHoV3SWjKddl2o28Nh2t4g7Fso6vtrbLKMlbSqfyjhnl+khFKzt/6Zd/qefoFXK81osfZ1gzGG02NBykAYnrKpoC6sZJpNHLlFxdmca2TG9Wesrv+Ic0ZMaxn+loB85UehKAfaKTdhe2eQMnyCg0jXD6tR+Pee49SSjfILYBV0Lqlsdnv1GMGbnBvUgIinpOgRTpWakx0B1wE/zd7/cksZrJpA/eqoYTda64OTAG/wC1JZ+23m5o3pYsbclcLkxxTC5d4+eqI21VMOagpVEy2VMQom1l5zWXdVnvelxUNNG3/clpTrImnUVXSqomlXXPlE7MZFoxyJpukYbEFSrgohoODm5jZsO9pVLReiZ9pwO8e/RDW+t/dTvcPVK0Y94ZOEHhu+iGrPmkzjUCCQbk1ixqx+Vhnxuj5FT6PswLnOgdwXQY359BHVB2KtHbv3vuD+WfmfJWtKldY1gzOJ4bXHzhSWCLKO2dpJwwz99SEwWY1GEX3Bt7v057t7fhmDgURZ/jgZBsDqPoEqRiu9u9jT0JH0S3a4I0c7HC6DGGEfhjLzVjZ6naU2u2kYjcdvmhbM2QT+byaMvmnUDdiPhcXeBvGErAwhtS66DkUrQIM+4UNsdh76p1G1h4g5jzCBDtmr4AY7RCIFpO9BCmWuIzGYKkbUgwUGEJa9NqGRBUZK6HSoA4HwF1z8EwlMJRCccYy6fRCWqi1+YndvB4HYinFROaosEK2pZzvnccj/VRffQDD4BmJyRldA2inIyB54yNx3p1+ZGOrWGlVI7Voc2cyASAc/r4Ii0fZJZqmNN7f5SR8yFX0QWRdksOzMt4cRhkmVapa6WmJxww55Lp6D5y7d/scbqlTsQVXbfNmPZ9kj6L79MudDXAYtOJaROzKVmLb9l9pZlB5hzfkQtjZtYq7fhqO5EyPOVaWfXmsPjDHDiCP08l1XQqLhnFh1ShLEk0eRWjU+1M/wAon+Eg/OVLq7o2oy0sdUpvaKYdUN5pHwNJ28YXtLNcKL/8SiDvIun6FTtrWCrh8BPAt/RVSVRLKNlPUUJv4yPnarXvOJOZJJ5kykvor+y1idjfpmeNNJVdz8jRaH+R50XKNz0nOUVRy7dzw8Yg9tOCAFp9Qi670JR0cah7u0xAxcTOQGcrk6ulneeo6ZX+HbfjgIFsRNG0rT6N+x6s6mHPqim45MLb0fxGRjwCFt/2YWyliwMqj903T0d9Vz5UzsRr5BKFcHmjadYjEHrkeBVLV0fXo/4lGswztY/HkQCD1UlO3kfECPA+hWaVNmyFeLLt9cEHjgRuds98kJeFyj/3CfABx9AoxVvCWboLcct45Zwo3PkNG7tf/QN/3quMbMucrjtF1J7MHL4jzcbxPotEHZ8cz8lQ2IQJ4ADp76q4suMDf6KuecjxDKTcW+KGtz7r5Gdx48YDvkVMauI5/NCaVEiRm0jxkR8ykXIwTRqm6SMSwMMbxE/VS2S1B4cBmxxMbYOIPmUBZbWQWmYa9oEx8Lm5A8M097335utDxtGEj5jgo0C9yxLwWlDkSms0hvbC66uELBJqdoMQeUrpqhBVLQo+3RsQsRWT21VWC14Tz9UhbRkSATkFNpCzNcKN1ZAGrxT6Tpz97kbEuGmuFDXqgZ4ncuNpOIJDXdCfQKttFtZTM1XBo4yioN8AckuSW01oxKBqWob5VHX07Te8kOETheIHrkrGnZKjmX2ND2x+BzHno0z5K7syXKKe9F8MLpWjZvRlHRJrMc5vxMIw3yMfl1WbFqunx3HPdwW41Xbg5290DwGPqFXvlQkpw5KdTGNejKEkZd1MtJBEEZhOatfrVoYOYajB32wTG1v1GCxzXL0+k1cdRDcsPyjwer0cqE7PjwycBEUgoWlTNcr5O5TGNiUe8ElAXlcVZZcpnOQ9RyleUPUK0spggeq9br7JtBtc59pdiWm4wbAYlzucEAbpKwTxJA3r0/Ut/wB0szBWIYKrnPbeMEgx4bJjcQufqqqj8fZ3NHRe3ueD0EVlOyoFnBp+gM61OP4m/Vc/tZQ2Pnk130XN7hsc4rlmlDgmVKDXZtaeYB9Vmn66UhkHnZkB6nDog6uvRkhjGjcSSZ6Ql7qKpaqnHyX1p1ZsjpL6LBviWjxAIC801vsNGhXu2c9wtJiSQ0nMAnMdxvVW9u1kc8S92G7YOQyWO0nbhUc4ySWkZ54gqqUt3BbotY6lbalixNRfl797FYWetAJnh1VLSrooWmRhvPkqJRPRxkXQqSyc4XKjXG+AYIhwjaJcCPIKpo2rG7MTh4/RF07a4ggAGo0CRMSATDhzn1Cr2ssUh1OZInMnrhIT/vDgIJQLrcXzGBziIKhNp3o7bg3WLJ1oO1RutEKvNoJMKzoaBtD8blxu95DRlxxPRMoAc0RU6klJ9RWzNWLkdrWYMMmhzjtymAuCjQbF1rqhnG845bcGx6lNsYvdQFZ9HvqNbdEnvHgMcCTsCksuiKBqHtKj3vESWENYNt0SCSOKjtumxTpvaxrabCZdBOPMuKzVfW+nRabhvvcfw5DxyVtOk3wUVKnvB6HSbZ2AQyThi916OMYBDW7WtrO6wtYM3OAaLrRmZAwJXllo1zqvwYAD+Ym8ee5TaF0DWtjodUddOPeOfhktKobcywUqpvdo5C9ZNeK9qf2dC+KeQiS530CDs+q9XA1KbzI/FOC1I0TTsVam5t1wYHh4O2SAXTwMHDZK3d9nZ3vwvaHDkQIGCs32Voosjp7v5PJ4fpTQ7qZxZHkOin0TbHUx3SRlty4rS68G6QQcDOHRZOzG6MfxFPfdHJRVgqc7I3NntHbsA7HtHAR2jsHAkYEukEDngtroGyBtBzGw67+IY3nx3vMxHBef6q2Z1oe2nixhaKkgyXAPukfunMcFutV6P3eo6hsiWk7YGPjmuRqrXsHuYsaItEMjENifIfVeda2WRlmrVDIDAZ5TkMNs7OS3trtraUF0w54aIE57TuAj0VZrhoGlXstV0Q4MMOG3Iid5nbmqNNqHQqqS4fJVUoRrwdOX6fc86o6apHKo3xkeqMFoBGBB5GfRedurlpIcMQYMcFf6P0exlQCs91N1wPuXXFwaQHNJxDSCCDF4Zhepdeyu0cZ9L3O0ZfuaM2tJaGwWd5ptLatO6RIlgmDiPxH1SWF9Uinbb/Jt/wBOy/3F+xinlD1FM9QVF3GeYgE6taM+826jSM3MXvja1uJHjEeK9X1h0X2tMtjLKNkZR6LFfZbZptNap+WiG/6ng/7V6eAvK9RqPv29HrtFFOgjxq0MdReWPwOzZPkpm2zDFw8SPFeuVdF0qnxsa7m0H1XKegaAypUx/Iz6LL9Q3yhZdPg3e55XR0i3O+3dN5vqpO2D5uEvO5jXP9AQvV6ei6Qyp0x/I36IltIDLBI6jfgT+nQWbnmWhtAh9Rn3gEMMxTeC0kiYkEggYHDajdddVn1qdN1lY0mnLezbcbLSRiJIEgjzV9rJow32VmgFw7ovOADQQTIkRjEeKD0bp15eKZoEG6TN9oAIjukES044bDsJVlKbefRYqSov4nllpsFpo/4lCq0bZY6OsQuWa2h2REr2v9oVBnQf/K+m49C4SqbSgslX/mLLUH7zrPUBH89MH1V++MvBojXkjzhtUOwdh8sc0VZ7O95BYHdoMnMBcHcwNqubboSytN6zV2Aj/LqtBkbQO0AIMb5CCr6XtLL158U2uEFgDmlhMTAiMYUST4LlqV5JqWrlapi9raWOZcM94Alw5EQiDo6hS/xCaz9w7jJ8DJPiFTM0raAawqkdwd3ukB2IEyTMd4ZbihbTabeKZf8AdgWZgw8EjfF6Sm2O9lb9wvURfJrhpZrBFKmymB+UCeufmg7TrG1neqvAA2OPoMz0Xmdt0/aKktc4s3taC3rt81XOaczid+a1x0z/ABMqlWXhG9tH2g03uJmpwAaPqqm1a6uGFJscXYk+AyWWk7AuhpnJXKhBZFVWTwFW3SdSse+6YyGTR4IR1BxRVKjvEc0SxM57eDTDTKau2DaMsDn1WU4+NwHgTivWm6vsp06br7mXTOBAgEQeexeb2e1Fjmub8TSCPDZyVtbtbqtRt0MIEEZjaqpyczRGiqP9uTWaf0XTZQv1arASCReBLu82O6G75GeGCEsGsLKlIXC7uNAuugEYR4rJWa23pNW88gQ39UJaC4vBZLOO4HZhmgkuGM9990Yl1rHpdtRt2JOzCPmqShVEtbN4iATs95JVbMMy4unaV2iwNIjmfBTckrIE9LJy3TN3qcOzc2fhHaskbnOpvHS8T4Fa17D94pujaWzv7uPLELC6raUYG9m4gAlxBM4EsIjHZJHJeh0DJDszBI4YSfkOq5NdPfdnJkrOwXUp32vOeOHIZ/NCaRpvdZHtZBMGREkgYmOMDyVpQaGgDcOHjK7Y6rXO7mLRtHwnMQPe1c9y2rJoppuSkjy6loKy12g1aIvd6XseWPOJhxzaeit26ApPgF9RxDQ2+YLiG4AF0YgAAZbFFbdHdlaKtMPeLrzEHC66HNwyycOikFB5/wA13/j8l6SD3QQZcsi/sm38NRkbJGPjBhdUn3Op+d3/AI/VJGy9Au/ZkaVlfUMMa5x4Cf6KwparuiajgwbhieuQ81fVtNNaLtJgaBwgdAqa12l7/iJ+XkuhLUN8HBpdPhHMnc0uotkp0zWuY/BJmZ+KOG9bFj1itRMBW5s/3LX03rzOtbdZs7tCKjBJBrHqZr0K0qZrllUi+wSE4KtqaXY03QbztzfmpGWh7tl3wn1R3pC7GT2/R4qsukkYzIj5qtOq5y+8Pj8pbSI5YtyR7OJf75BSAs2uI5mE25AcEVrdVaYxNavPCqWjo0ADojKWi6bRAfVPG+4lFscNhvci0qC0aVp0/jJZzaU1wbPyJG2Jh/Oebn/Vd/ZdKMWDxx9VTWnX6xMztNMc5+Srv/6FZXHuWtjo2XXgeMNTZSxFv9CdsvHarWS8HGkCQIF5z3QJmAC4gCQDEbAo7VqfZatQVKlEPcMg5zyP9Jdd8lR1vtOoM/K4/u9q7y7MeqBr/afPw06zh/Axg6vcT5J0qjykwqn9jR2nUmwElz7JZ5OZLQEPbfs7sFSlc+7U2A5Opi68biHDE+MhYe1a92yo/uMZSp7rxc8+IF0dFaaP+0isxl2rZw8DIsqw7zYAU+zUL/0OxWILT9iAn+7tUDc+kPVrvkhXfYjVOdoox/BU654eauP7fNOLaFopn/uUj8z5pM+1J4MGzvd/oHo+E6rajhr/AIB2V4KOy/YzWpv/ALw0q1ONj3scOUgDftVpZ/s/ZRcD91vgZ3od0kkKxpfaxT/HZ6zeV13oVPT+06g44dqz+NhjyxHVCpUq8u5ZTvHCM7p7V+iWFppMacwGtFOq0/yth49wsbaNS7WwgNpF94SLpEwcRIJluG8Be2WfTH3hkt7NzfzAy3DPPEHhsUdktNNwLmuYRkXNHdkfvfijmr6MpNXZf3WjwS12KtSm/Sqsje10dYhCOtLhm13Qr6GtdUBhc67d5YEfReCaSrNfWeKc9lfNxsnESY/lWqDUvBXPU1IrDK92kQcpUtnDn8B5lF1A0NF1onLAZexKiFSMMk+PCM89RUnyw2hVaPiEfvNwjjhsW31X0/dPZ1ni5ALXnOBjdOxwyg+G5ee9tzV3qhZalW00WtaSwVGkuOQaCCQTynBZq0YuLbKUt2D0plV9rPcltnG3EGrv2YN9Vo7PRDAAMBwUzabRgABw3KJxzXnaknJ3ZthHarI8j+0J/wD+jUgkEMp4gkfgG5d1atD3VmsdWqgOBA7wMOiR8QO4hQ69vnSNXlT/APRqrrNWLSHNwLSCDuIXdpNqnH7IqaTbN1UpOaY+8Pw/6TT5xiksk/TNYmTUPQfRJX70JsLQs4Z7PeShfSPv3mihyEqGr0Wsx2LXUytD6rd7Wu6Ej5rZ0VgNXK1y0t3OBb1E+o81d6S0+wk0wSI27J34Lh62L7t15NtDMTS2/SDaQk57hn0Wat2nXPxe9tGl+84NLt+JzWe0j9oNai25ScHvAiXAEN/+uS870xpataX369Rz3j82wbmgYNHAKafQyqZk7L+Rp1VDCVz1f+31ioCGvDjvaZnoFWWr7aC0xQpudxfAC8vFLBEUWiVvjoKMfbKnXkzc1Ptgt7vgbRYP4C4+oUVT7QLc8d60EEz3WMYMN8kGFlw8DmiaMAZzvO0+9ytdGmuIoik/ZaVdK1Kv+I+q7iajgPKPJcY+m7NpcR+Yl/m6YCEadpgDcntJdlgzzd+iiilwOpMsKYpuwDRI4ABFU3tAgEcm/oqY1dgy2lIViMG4b3Y4BRobdYvYAxMBOa2Yjqs996uby7Y3YBvO8qWja3QXPeY25+SG0KqF6Qmlqp6Glnk90AM47OJKmbp1swAXfvT6Tn5IbWNvRZFqa6moDpamMHODZ2ZnyyTa2l2N2yhtYdyCDT4KM00A/T4PwjxKir295ydn5I7RXNF+/S7nBrK81KNNsCkD2bCRlfDYvjeD0zQOktLWq1VKbBVuDBtOjQENbjDW8ekYZKrdVN0YzmmWB7mu7Rrix2MERtBG3mU64EbubfXPWpvaizgB1KmyKkPuXnkZBzQcADiIxvKts+sWjzDH2JtMZX2PDj4y0H1WbNmAkuN4njOJzJ/MVFUsIPBVzpRnyS7PW9WLPZmtv2e44O3XHEcCBt81a2oUKuFWkxw3lodHMESF4A+k+k6/Se5jt7SQcOSvtH/abaWQKwFQDCY70e+IWGpoaizTlcZVYvElY9YZqfYz3mUKWWwbeqtaGi6VMAMY1u3AAe8yvPtC660qhlj4dGQMdQf1Wt0frIH4PABP4hkfoufUU44nctS9Fs93ko3uyKV+Y8img5hZmMjA612VrrU+Wg91kyBu/RVL9CMPwkt8x5/VaHWdv/EA5Sxp8ygGjIL0OnadKP2M8l8mU51dd+dvRySvQkr7IXIPOHjlj7Kiqg444ol5GPDlihn0zzjoc9i0mSwG6oWODhEtMjA5yq61WlxnEwd2CtLRTP6+Kq7RTS7It3aJdpWRU1WlA2izXuatq9NAvzQa25Q8ZXwysfTc3MeK7Tf78JVuyE2roxrsRgeCHdXkft+iua4z797E4Vzs8PmU6to97Z/EOGaHL9mWzHYrMPgTKCRaOnqUQLacpw2/TggAYxynAcAnZDdv+nNSwbssxbRkI+nvimfev0/+j8gq+/OyBsHzKe1u0mBv3nghtG3B9OoMSTxJKjdWvYuwYMh72oS/egAYbG/M71O4tZi43nbtgQsS5MXF4xwZsG9Rm0Em7TEnfuUDnuqYk3W+Z5BT0wIhsNHPE80bWJe5I0BuXedtds8FBUdJgZpV6kd0ZqSiWsGOJOQzJQsEns1ju4uTyc1Ca7jiTG5qmoMOHUpWFDrQe60b/fyUrRgPf9VBVdL+Sma+UoyFXqQ3DPeVBTvOMBSV8oUYqOENaQBw9SiQdaGwccUDUsoI4n30RdqcZgkYDGFHJdgMBtPyUvYFrlO+kWu7hMg5jfwWh0DrRWpEB/8AeNnb8Q8dvioalkAGSGYyClnKNSNmgxjsd0eoaN1raR3Tgdk+yr6yaea/n6heW2CjAB279yvbDWLTMkxzHouNU0y/CbIu/Jd6eF6sd0Aep+aFZT3BNa8uMk55yiGtzgLbS+MFErkskLWGF1J1R04Zcj9UloK8Dey89ijqs6ZFFxPqo3uE7VouYyttDBj65KtrU1fVKIM+xkgrRYZ2ePVMmBoz9Rh94oG00StM7R/Pooqui8MkbgsZFtpumHYcfeSOp1JyUuk9CESqGX0j8j7wSSpKXA8ajjyaAJlSzNdmAq6z6ZGTsPNWNO0A4hUOEomlTjJAz9Dt/CSFB+xnn8QPNWzSnNKCqyRNkWUdTRlQZtB5FMfYau1juk9FfX4KMZUhH6iS8E7MX5Mv2dQDBjhxgqIUoxIJO8gwFsW107tgdgyU+pfoPYXsyPatzJXHW8xDWxx/otLVsFMmbo8F2lZGjIBH6iPoHZfsylB2P4gdpuknzyRTCAe5ec7f9TK0dpsNN/xNx35H9VV2nRBGTjG5Oq8ZCujJArKYmXGTu2dUbfGY6FVcOaYug+JB88FLTtLsZaBhvBPknavkROwQx2JOwIgU9/RBU6mRjLIfNOfLs+mxVtpDodXtrRgJdy+pUdKvAnN54YNHjiSuts6kbRQc/CJtIadGTii2MACHq25jNsncMUFWt7nYDujz6oKEpkc4xC7dpFrJnE7h7wUOi3OqukxE5bEF+y3P+EYrSaH0K6mzvRJ2DYrJqMIWXIkXKcvyLCgj6DuCGZZT9EXZrOcNmxYbGws7K3r7hHUmDPJC2URH0RjcfeCJGO5FJNx9hdRsKCsoniYxUjm7xv4eanLAu9n7wWwxArqeXhw9V00M8P6+4RD6f0TWg5Gcctw+n6qEYK2z/OZy9VG+hI8cstyODZyyJ8v1Su47JiPfBS5Cvr2AEZBUWlNWg6Y5rWxgTwHNMcwGMOE70UyNJnlVv0A5uQVQ8OZkSCOa9itGjQ7YB8+HNZjTOo5qOvU3BuGRGBx5545K2M/Yjhbgx1n0w8DGD5I2lp1pzBHn6I+vqaWgQZG9VVo0E9uxBwhIKnOIdT0iwnBw6x6ottrWbqWIjMdVGKLhlI5Sq3p4vhjqu/RrRXCeKqyQr1Bk53VSNt9X83kEj0z9li1C9Gp7ZSCqsp+06m8dE4aUqbx0SfTSG+oiasVUr4Kyn7Uqb29Amu0nV/N0A+in00vYfqIl7a7MCZQzbNwVM7SFXDvnyXH1nuwLnHxVqoSXkqdZeEXhutzcB0UT9I0xtJ5D2FVssSLpaOJyHkj2Y+WDuvwjtXSx/C2OJzQtR73/ABE8tnRW9n0E4/RWNDQYGxOlGPCEblLkztn0aXbFd2HV7ePAK8s+jYyaraz2GP6BLKoNGABYdEBmwTHLqjfundx2o8MIgcU42cOHHoszd3k0rCsiso2U4AohtmHrs+qK7GIiN/vqnFkj3mlsNc41vsSFIG4wmXYHDh9PeSf2m7HilsQ6WJJxHuUkbAHOSJ8cUklqMoomd65GGO0pJKEEBsjYpWU8I2HrOX0XElAM63xyjkl2eGHmkkoE4LONpyxjwCYLOThsn6LqShAarZeGE8Nv9EPU0ex04cRlKSSlwgtfV5l2bsH39FWWnVZh8Rgd+aSSKbFsgCpqiJw3IV2qB3+iSSbcybURHVV2whMOrDt4lJJFNi7UdGq7jmRnCfT1SccZw34JJKXZLIF0lq6WMLvyxPVN1e0V2rnEjAAeclJJG7JbJpqGgQNgj+vXajaeiAMTCSSRssSRJTso3bM8PexFULJ74bUkkjDYLp2UCPe5ShsHj+vLgkkqS1DgJ3DjinBsROXv9UklAiuYk7k2PVJJAh2pSIiOHT6qOm6SMRhw97EklAkkjdKSSSgT/9k="/>
          <p:cNvSpPr>
            <a:spLocks noChangeAspect="1" noChangeArrowheads="1"/>
          </p:cNvSpPr>
          <p:nvPr/>
        </p:nvSpPr>
        <p:spPr bwMode="auto">
          <a:xfrm>
            <a:off x="0" y="-8302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290" name="Picture 2" descr="http://www.burgerbusiness.com/wp-content/uploads/BurgerTripleTriple8229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08720"/>
            <a:ext cx="2241069" cy="3356992"/>
          </a:xfrm>
          <a:prstGeom prst="rect">
            <a:avLst/>
          </a:prstGeom>
          <a:noFill/>
        </p:spPr>
      </p:pic>
      <p:pic>
        <p:nvPicPr>
          <p:cNvPr id="12292" name="Picture 4" descr="http://coupme.files.wordpress.com/2010/04/turkey-sandwich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4077072"/>
            <a:ext cx="2952328" cy="2213486"/>
          </a:xfrm>
          <a:prstGeom prst="rect">
            <a:avLst/>
          </a:prstGeom>
          <a:noFill/>
        </p:spPr>
      </p:pic>
      <p:pic>
        <p:nvPicPr>
          <p:cNvPr id="12294" name="Picture 6" descr="http://cl.jroo.me/z3/u/Q/z/d/a.aaa-Angrist-pizza-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1124744"/>
            <a:ext cx="3332710" cy="2892768"/>
          </a:xfrm>
          <a:prstGeom prst="rect">
            <a:avLst/>
          </a:prstGeom>
          <a:noFill/>
        </p:spPr>
      </p:pic>
      <p:pic>
        <p:nvPicPr>
          <p:cNvPr id="12296" name="Picture 8" descr="http://www.rnw.nl/data/files/imagecache/must_carry/images/lead/british-chips-65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4365104"/>
            <a:ext cx="3670970" cy="1863723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2411760" y="980728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ITC Avant Garde Gothic" pitchFamily="34" charset="0"/>
              </a:rPr>
              <a:t>burgers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08304" y="1124744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ITC Avant Garde Gothic" pitchFamily="34" charset="0"/>
              </a:rPr>
              <a:t>pizza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27784" y="6165304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ITC Avant Garde Gothic" pitchFamily="34" charset="0"/>
              </a:rPr>
              <a:t>chips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12160" y="6165304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ITC Avant Garde Gothic" pitchFamily="34" charset="0"/>
              </a:rPr>
              <a:t>sandwiches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What do you like?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1266" name="Picture 2" descr="http://www.technobuffalo.com/wp-content/uploads/2013/08/appleonapple_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268760"/>
            <a:ext cx="3560143" cy="2669191"/>
          </a:xfrm>
          <a:prstGeom prst="rect">
            <a:avLst/>
          </a:prstGeom>
          <a:noFill/>
        </p:spPr>
      </p:pic>
      <p:pic>
        <p:nvPicPr>
          <p:cNvPr id="11268" name="Picture 4" descr="http://4.bp.blogspot.com/_wcFGoXsMT-U/S8wt1S6oX8I/AAAAAAAAAAo/SnPDhv6Zyw0/s400/Art%2BBananas%2B0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420888"/>
            <a:ext cx="4290053" cy="321754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331640" y="4077072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ITC Avant Garde Gothic" pitchFamily="34" charset="0"/>
              </a:rPr>
              <a:t>apples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12160" y="5733256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ITC Avant Garde Gothic" pitchFamily="34" charset="0"/>
              </a:rPr>
              <a:t>bananas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8229600" cy="850106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What do you like?</a:t>
            </a:r>
            <a:endParaRPr lang="ru-RU" b="1" dirty="0"/>
          </a:p>
        </p:txBody>
      </p:sp>
      <p:pic>
        <p:nvPicPr>
          <p:cNvPr id="10242" name="Picture 2" descr="http://naturesdelighticecream.files.wordpress.com/2011/07/ice-cream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80728"/>
            <a:ext cx="3092220" cy="2973761"/>
          </a:xfrm>
          <a:prstGeom prst="rect">
            <a:avLst/>
          </a:prstGeom>
          <a:noFill/>
        </p:spPr>
      </p:pic>
      <p:pic>
        <p:nvPicPr>
          <p:cNvPr id="10244" name="Picture 4" descr="http://funlava.com/wp-content/uploads/2013/03/30%2Bdelicious-chocolate-cake-pictures-you-love-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1052736"/>
            <a:ext cx="3045718" cy="3045718"/>
          </a:xfrm>
          <a:prstGeom prst="rect">
            <a:avLst/>
          </a:prstGeom>
          <a:noFill/>
        </p:spPr>
      </p:pic>
      <p:pic>
        <p:nvPicPr>
          <p:cNvPr id="10246" name="Picture 6" descr="http://i.huffpost.com/gen/1194936/thumbs/o-PRICE-MILK-faceboo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4149080"/>
            <a:ext cx="2810954" cy="2109665"/>
          </a:xfrm>
          <a:prstGeom prst="rect">
            <a:avLst/>
          </a:prstGeom>
          <a:noFill/>
        </p:spPr>
      </p:pic>
      <p:pic>
        <p:nvPicPr>
          <p:cNvPr id="10248" name="Picture 8" descr="http://www.toughtrain.com/wp-content/uploads/2013/06/Orange-Juic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179512" y="4077072"/>
            <a:ext cx="2394110" cy="262882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627784" y="5949280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ITC Avant Garde Gothic" pitchFamily="34" charset="0"/>
              </a:rPr>
              <a:t>orange juice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48064" y="5373216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ITC Avant Garde Gothic" pitchFamily="34" charset="0"/>
              </a:rPr>
              <a:t>milk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79912" y="3068960"/>
            <a:ext cx="22322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ITC Avant Garde Gothic" pitchFamily="34" charset="0"/>
              </a:rPr>
              <a:t>chocolate cake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75856" y="980728"/>
            <a:ext cx="16561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ITC Avant Garde Gothic" pitchFamily="34" charset="0"/>
              </a:rPr>
              <a:t>ice cream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What can animals do? 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8194" name="Picture 2" descr="http://www.saawinternational.org/fis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268760"/>
            <a:ext cx="3710186" cy="2786763"/>
          </a:xfrm>
          <a:prstGeom prst="rect">
            <a:avLst/>
          </a:prstGeom>
          <a:noFill/>
        </p:spPr>
      </p:pic>
      <p:pic>
        <p:nvPicPr>
          <p:cNvPr id="8196" name="Picture 4" descr="http://www.3dwallz.com/wp-content/uploads/2013/03/Beautiful-Bird-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348880"/>
            <a:ext cx="3888432" cy="291632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55576" y="4149080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ITC Avant Garde Gothic" pitchFamily="34" charset="0"/>
              </a:rPr>
              <a:t>A fish can swim.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48064" y="5373216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ITC Avant Garde Gothic" pitchFamily="34" charset="0"/>
              </a:rPr>
              <a:t>A bird can fly.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What can animals do? </a:t>
            </a:r>
            <a:endParaRPr lang="ru-RU" dirty="0"/>
          </a:p>
        </p:txBody>
      </p:sp>
      <p:pic>
        <p:nvPicPr>
          <p:cNvPr id="7170" name="Picture 2" descr="http://3.bp.blogspot.com/-efGTOBCPJgA/UZmqL3ATGLI/AAAAAAAADG0/QmTRiDq2nRM/s400/Funny-Frog-Reli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052736"/>
            <a:ext cx="2657872" cy="2159521"/>
          </a:xfrm>
          <a:prstGeom prst="rect">
            <a:avLst/>
          </a:prstGeom>
          <a:noFill/>
        </p:spPr>
      </p:pic>
      <p:pic>
        <p:nvPicPr>
          <p:cNvPr id="4" name="Picture 6" descr="http://24.media.tumblr.com/tumblr_lzi7p89Mbf1rpen65o1_4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1412776"/>
            <a:ext cx="2563763" cy="3418351"/>
          </a:xfrm>
          <a:prstGeom prst="rect">
            <a:avLst/>
          </a:prstGeom>
          <a:noFill/>
        </p:spPr>
      </p:pic>
      <p:pic>
        <p:nvPicPr>
          <p:cNvPr id="7172" name="Picture 4" descr="http://3.bp.blogspot.com/-0BUfIqvyqrw/ULSGv4cs_8I/AAAAAAAAAzI/38U2CAT_q5E/s400/Funny%2BChimp%2BPlaying%2BGol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2420888"/>
            <a:ext cx="2571750" cy="342900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79512" y="3356992"/>
            <a:ext cx="2736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ITC Avant Garde Gothic" pitchFamily="34" charset="0"/>
              </a:rPr>
              <a:t>A frog can…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59832" y="5805264"/>
            <a:ext cx="280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ITC Avant Garde Gothic" pitchFamily="34" charset="0"/>
              </a:rPr>
              <a:t>A chimp can…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84168" y="4869160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ITC Avant Garde Gothic" pitchFamily="34" charset="0"/>
              </a:rPr>
              <a:t>A horse can…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ITC Avant Garde Gothic" pitchFamily="34" charset="0"/>
              </a:rPr>
              <a:t>AT THE CIRCUS</a:t>
            </a:r>
            <a:br>
              <a:rPr lang="en-US" b="1" dirty="0" smtClean="0">
                <a:solidFill>
                  <a:srgbClr val="C00000"/>
                </a:solidFill>
                <a:latin typeface="ITC Avant Garde Gothic" pitchFamily="34" charset="0"/>
              </a:rPr>
            </a:br>
            <a:r>
              <a:rPr lang="ru-RU" sz="3600" b="1" dirty="0" smtClean="0">
                <a:solidFill>
                  <a:srgbClr val="0000CC"/>
                </a:solidFill>
                <a:latin typeface="ITC Avant Garde Gothic" pitchFamily="34" charset="0"/>
              </a:rPr>
              <a:t>Что ты видишь на картинках?</a:t>
            </a:r>
            <a:endParaRPr lang="ru-RU" sz="3600" b="1" dirty="0">
              <a:solidFill>
                <a:srgbClr val="0000CC"/>
              </a:solidFill>
            </a:endParaRPr>
          </a:p>
        </p:txBody>
      </p:sp>
      <p:pic>
        <p:nvPicPr>
          <p:cNvPr id="6146" name="Picture 2" descr="http://mrmillersblog.com/files/2010/02/clown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2780928"/>
            <a:ext cx="2822034" cy="2901753"/>
          </a:xfrm>
          <a:prstGeom prst="rect">
            <a:avLst/>
          </a:prstGeom>
          <a:noFill/>
        </p:spPr>
      </p:pic>
      <p:pic>
        <p:nvPicPr>
          <p:cNvPr id="6148" name="Picture 4" descr="http://www.funfactoryparties.com/wp-content/uploads/2012/01/Magician-Sacramento-Kids-Part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1484784"/>
            <a:ext cx="2847661" cy="3549825"/>
          </a:xfrm>
          <a:prstGeom prst="rect">
            <a:avLst/>
          </a:prstGeom>
          <a:noFill/>
        </p:spPr>
      </p:pic>
      <p:pic>
        <p:nvPicPr>
          <p:cNvPr id="6150" name="Picture 6" descr="http://1.bp.blogspot.com/_XKc9Asm-O0s/SRjbctNkzDI/AAAAAAAAAPQ/A3tmiYCb2i8/s320/circus-tent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268760"/>
            <a:ext cx="2876550" cy="289560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39552" y="4005064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ITC Avant Garde Gothic" pitchFamily="34" charset="0"/>
              </a:rPr>
              <a:t>circus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47864" y="5877272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ITC Avant Garde Gothic" pitchFamily="34" charset="0"/>
              </a:rPr>
              <a:t>clown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72200" y="5229200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ITC Avant Garde Gothic" pitchFamily="34" charset="0"/>
              </a:rPr>
              <a:t>magician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52128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ITC Avant Garde Gothic" pitchFamily="34" charset="0"/>
              </a:rPr>
              <a:t>TOYS</a:t>
            </a:r>
            <a:r>
              <a:rPr lang="en-US" dirty="0" smtClean="0">
                <a:solidFill>
                  <a:srgbClr val="C00000"/>
                </a:solidFill>
              </a:rPr>
              <a:t/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0000CC"/>
                </a:solidFill>
              </a:rPr>
              <a:t>Что ты видишь на картинках?</a:t>
            </a:r>
            <a:endParaRPr lang="ru-RU" b="1" dirty="0">
              <a:solidFill>
                <a:srgbClr val="0000CC"/>
              </a:solidFill>
            </a:endParaRPr>
          </a:p>
        </p:txBody>
      </p:sp>
      <p:pic>
        <p:nvPicPr>
          <p:cNvPr id="5126" name="Picture 6" descr="http://i.istockimg.com/file_thumbview_approve/7417915/2/stock-illustration-7417915-toy-bo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340768"/>
            <a:ext cx="2636912" cy="2636912"/>
          </a:xfrm>
          <a:prstGeom prst="rect">
            <a:avLst/>
          </a:prstGeom>
          <a:noFill/>
        </p:spPr>
      </p:pic>
      <p:pic>
        <p:nvPicPr>
          <p:cNvPr id="5130" name="Picture 10" descr="http://t3.gstatic.com/images?q=tbn:ANd9GcQBjZqPClSylEcN1uHeeV688-xg2NQhFQeG91iuGjYVBHjtyo6rxF1Kq9c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484784"/>
            <a:ext cx="1965104" cy="2507201"/>
          </a:xfrm>
          <a:prstGeom prst="rect">
            <a:avLst/>
          </a:prstGeom>
          <a:noFill/>
        </p:spPr>
      </p:pic>
      <p:pic>
        <p:nvPicPr>
          <p:cNvPr id="5133" name="Picture 13" descr="C:\Documents and Settings\Marina\Мои документы\Мои рисунки\Jack-in-the-Box-cop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4149080"/>
            <a:ext cx="1708787" cy="256318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059832" y="3573016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ITC Avant Garde Gothic" pitchFamily="34" charset="0"/>
              </a:rPr>
              <a:t>toy box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36296" y="3501008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ITC Avant Garde Gothic" pitchFamily="34" charset="0"/>
              </a:rPr>
              <a:t>puppet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67944" y="6165304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ITC Avant Garde Gothic" pitchFamily="34" charset="0"/>
              </a:rPr>
              <a:t>Jack-in-the-box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ITC Avant Garde Gothic" pitchFamily="34" charset="0"/>
              </a:rPr>
              <a:t>TOYS</a:t>
            </a:r>
            <a:r>
              <a:rPr lang="en-US" dirty="0" smtClean="0">
                <a:solidFill>
                  <a:srgbClr val="C00000"/>
                </a:solidFill>
              </a:rPr>
              <a:t/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0000CC"/>
                </a:solidFill>
              </a:rPr>
              <a:t>Назови игрушки на картинках.</a:t>
            </a:r>
            <a:endParaRPr lang="ru-RU" dirty="0"/>
          </a:p>
        </p:txBody>
      </p:sp>
      <p:pic>
        <p:nvPicPr>
          <p:cNvPr id="3" name="Picture 4" descr="http://www.ldsfilm.com/gwen/gd_TinSoldi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556792"/>
            <a:ext cx="3771900" cy="3352801"/>
          </a:xfrm>
          <a:prstGeom prst="rect">
            <a:avLst/>
          </a:prstGeom>
          <a:noFill/>
        </p:spPr>
      </p:pic>
      <p:pic>
        <p:nvPicPr>
          <p:cNvPr id="4" name="Picture 2" descr="http://cdn.vermontteddybear.com/Images/ProductImages/600/BBJP15374_6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556792"/>
            <a:ext cx="3320480" cy="332048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15616" y="4869160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ITC Avant Garde Gothic" pitchFamily="34" charset="0"/>
              </a:rPr>
              <a:t>teddy bear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3968" y="4869160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ITC Avant Garde Gothic" pitchFamily="34" charset="0"/>
              </a:rPr>
              <a:t>toy soldier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48264" y="4869160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ITC Avant Garde Gothic" pitchFamily="34" charset="0"/>
              </a:rPr>
              <a:t>ballerina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79512" y="5517232"/>
            <a:ext cx="8784976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  <a:t>What toys have you got?</a:t>
            </a:r>
            <a:r>
              <a:rPr kumimoji="0" lang="en-US" sz="107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  <a:t> I’ve got a…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700" b="1" dirty="0" smtClean="0">
                <a:solidFill>
                  <a:srgbClr val="C00000"/>
                </a:solidFill>
                <a:latin typeface="ITC Avant Garde Gothic" pitchFamily="34" charset="0"/>
                <a:ea typeface="+mj-ea"/>
                <a:cs typeface="+mj-cs"/>
              </a:rPr>
              <a:t>What’s your </a:t>
            </a:r>
            <a:r>
              <a:rPr lang="en-US" sz="10700" b="1" dirty="0" err="1" smtClean="0">
                <a:solidFill>
                  <a:srgbClr val="C00000"/>
                </a:solidFill>
                <a:latin typeface="ITC Avant Garde Gothic" pitchFamily="34" charset="0"/>
                <a:ea typeface="+mj-ea"/>
                <a:cs typeface="+mj-cs"/>
              </a:rPr>
              <a:t>favourite</a:t>
            </a:r>
            <a:r>
              <a:rPr lang="en-US" sz="10700" b="1" dirty="0" smtClean="0">
                <a:solidFill>
                  <a:srgbClr val="C00000"/>
                </a:solidFill>
                <a:latin typeface="ITC Avant Garde Gothic" pitchFamily="34" charset="0"/>
                <a:ea typeface="+mj-ea"/>
                <a:cs typeface="+mj-cs"/>
              </a:rPr>
              <a:t> toy?</a:t>
            </a:r>
            <a:endParaRPr kumimoji="0" lang="en-US" sz="10700" b="1" i="0" u="none" strike="noStrike" kern="1200" cap="none" spc="0" normalizeH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ITC Avant Garde Gothic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CC"/>
                </a:solidFill>
              </a:rPr>
              <a:t>Опиши внешность</a:t>
            </a:r>
            <a:endParaRPr lang="ru-RU" b="1" dirty="0">
              <a:solidFill>
                <a:srgbClr val="0000CC"/>
              </a:solidFill>
            </a:endParaRPr>
          </a:p>
        </p:txBody>
      </p:sp>
      <p:pic>
        <p:nvPicPr>
          <p:cNvPr id="4098" name="Picture 2" descr="http://topnews.in/files/Daniel_Radcliffe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268760"/>
            <a:ext cx="3458030" cy="3467938"/>
          </a:xfrm>
          <a:prstGeom prst="rect">
            <a:avLst/>
          </a:prstGeom>
          <a:noFill/>
        </p:spPr>
      </p:pic>
      <p:pic>
        <p:nvPicPr>
          <p:cNvPr id="4100" name="Picture 4" descr="http://www.kino-teatr.ru/acter/album/5372/568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1340768"/>
            <a:ext cx="2441848" cy="366277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707904" y="1268760"/>
            <a:ext cx="2736304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C00000"/>
                </a:solidFill>
                <a:latin typeface="ITC Avant Garde Gothic" pitchFamily="34" charset="0"/>
              </a:rPr>
              <a:t>dark/fair hair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C00000"/>
                </a:solidFill>
                <a:latin typeface="ITC Avant Garde Gothic" pitchFamily="34" charset="0"/>
              </a:rPr>
              <a:t>big/small eyes</a:t>
            </a:r>
          </a:p>
          <a:p>
            <a:r>
              <a:rPr lang="en-US" sz="2400" b="1" dirty="0" smtClean="0">
                <a:solidFill>
                  <a:srgbClr val="C00000"/>
                </a:solidFill>
                <a:latin typeface="ITC Avant Garde Gothic" pitchFamily="34" charset="0"/>
              </a:rPr>
              <a:t>big/blue/brown/</a:t>
            </a:r>
          </a:p>
          <a:p>
            <a:r>
              <a:rPr lang="en-US" sz="2400" b="1" dirty="0" smtClean="0">
                <a:solidFill>
                  <a:srgbClr val="C00000"/>
                </a:solidFill>
                <a:latin typeface="ITC Avant Garde Gothic" pitchFamily="34" charset="0"/>
              </a:rPr>
              <a:t>green/grey eyes</a:t>
            </a:r>
          </a:p>
          <a:p>
            <a:pPr>
              <a:lnSpc>
                <a:spcPct val="150000"/>
              </a:lnSpc>
            </a:pPr>
            <a:endParaRPr lang="en-US" sz="800" b="1" dirty="0" smtClean="0">
              <a:solidFill>
                <a:srgbClr val="C00000"/>
              </a:solidFill>
              <a:latin typeface="ITC Avant Garde Gothic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C00000"/>
                </a:solidFill>
                <a:latin typeface="ITC Avant Garde Gothic" pitchFamily="34" charset="0"/>
              </a:rPr>
              <a:t>big/small ears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C00000"/>
                </a:solidFill>
                <a:latin typeface="ITC Avant Garde Gothic" pitchFamily="34" charset="0"/>
              </a:rPr>
              <a:t>small nose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C00000"/>
                </a:solidFill>
                <a:latin typeface="ITC Avant Garde Gothic" pitchFamily="34" charset="0"/>
              </a:rPr>
              <a:t>big/small mouth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9512" y="5013176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ITC Avant Garde Gothic" pitchFamily="34" charset="0"/>
              </a:rPr>
              <a:t>He’s got…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24128" y="5157192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ITC Avant Garde Gothic" pitchFamily="34" charset="0"/>
              </a:rPr>
              <a:t>She’s got…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24744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ITC Avant Garde Gothic" pitchFamily="34" charset="0"/>
              </a:rPr>
              <a:t>CLOTHES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b="1" dirty="0" smtClean="0">
                <a:solidFill>
                  <a:srgbClr val="0000CC"/>
                </a:solidFill>
              </a:rPr>
              <a:t>Назови предметы одежды. </a:t>
            </a:r>
            <a:endParaRPr lang="ru-RU" b="1" dirty="0">
              <a:solidFill>
                <a:srgbClr val="0000CC"/>
              </a:solidFill>
            </a:endParaRPr>
          </a:p>
        </p:txBody>
      </p:sp>
      <p:pic>
        <p:nvPicPr>
          <p:cNvPr id="3078" name="Picture 6" descr="http://oliverands.com/blog/wp-content/uploads/pre2010/coat1-7416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340768"/>
            <a:ext cx="2335195" cy="3505201"/>
          </a:xfrm>
          <a:prstGeom prst="rect">
            <a:avLst/>
          </a:prstGeom>
          <a:noFill/>
        </p:spPr>
      </p:pic>
      <p:pic>
        <p:nvPicPr>
          <p:cNvPr id="3082" name="Picture 10" descr="http://www.vegahelmet.com/images_street/street_apparel/merit_jacket_sil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2204864"/>
            <a:ext cx="3355829" cy="2879626"/>
          </a:xfrm>
          <a:prstGeom prst="rect">
            <a:avLst/>
          </a:prstGeom>
          <a:noFill/>
        </p:spPr>
      </p:pic>
      <p:pic>
        <p:nvPicPr>
          <p:cNvPr id="3084" name="Picture 12" descr="http://www.melijoe.com/us/pepe-jeans-jeans-p_z_16437_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3284984"/>
            <a:ext cx="2541713" cy="2541713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55576" y="4869160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ITC Avant Garde Gothic" pitchFamily="34" charset="0"/>
              </a:rPr>
              <a:t>coat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07904" y="5157192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ITC Avant Garde Gothic" pitchFamily="34" charset="0"/>
              </a:rPr>
              <a:t>jacket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20272" y="5805264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ITC Avant Garde Gothic" pitchFamily="34" charset="0"/>
              </a:rPr>
              <a:t>jeans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922114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C3300"/>
                </a:solidFill>
                <a:latin typeface="ITC Avant Garde Gothic" pitchFamily="34" charset="0"/>
              </a:rPr>
              <a:t>A HAPPY FAMILY</a:t>
            </a:r>
            <a:endParaRPr lang="ru-RU" b="1" dirty="0">
              <a:solidFill>
                <a:srgbClr val="CC3300"/>
              </a:solidFill>
            </a:endParaRPr>
          </a:p>
        </p:txBody>
      </p:sp>
      <p:pic>
        <p:nvPicPr>
          <p:cNvPr id="1026" name="Picture 2" descr="http://3.bp.blogspot.com/-3_ppSjcGr2M/UFdEaXs0Q7I/AAAAAAAABRo/ndoc0cBMu_0/s1600/freinds%2Band%2Bfamil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988840"/>
            <a:ext cx="4392488" cy="345908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27584" y="836712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CC"/>
                </a:solidFill>
              </a:rPr>
              <a:t>Назови всех членов семьи на картинке. </a:t>
            </a:r>
            <a:endParaRPr lang="ru-RU" sz="2800" b="1" dirty="0">
              <a:solidFill>
                <a:srgbClr val="0000C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36096" y="1412776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ITC Avant Garde Gothic" pitchFamily="34" charset="0"/>
              </a:rPr>
              <a:t>mummy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32240" y="2204864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ITC Avant Garde Gothic" pitchFamily="34" charset="0"/>
              </a:rPr>
              <a:t>grandma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23928" y="1556792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ITC Avant Garde Gothic" pitchFamily="34" charset="0"/>
              </a:rPr>
              <a:t>baby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7584" y="1556792"/>
            <a:ext cx="115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ITC Avant Garde Gothic" pitchFamily="34" charset="0"/>
              </a:rPr>
              <a:t>daddy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3568" y="2924944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ITC Avant Garde Gothic" pitchFamily="34" charset="0"/>
              </a:rPr>
              <a:t>grandpa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96136" y="5589240"/>
            <a:ext cx="1153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ITC Avant Garde Gothic" pitchFamily="34" charset="0"/>
              </a:rPr>
              <a:t>brother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15816" y="5589240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ITC Avant Garde Gothic" pitchFamily="34" charset="0"/>
              </a:rPr>
              <a:t>sister</a:t>
            </a:r>
            <a:endParaRPr lang="ru-RU" sz="2000" b="1" dirty="0">
              <a:solidFill>
                <a:srgbClr val="C00000"/>
              </a:solidFill>
            </a:endParaRPr>
          </a:p>
        </p:txBody>
      </p:sp>
      <p:cxnSp>
        <p:nvCxnSpPr>
          <p:cNvPr id="14" name="Прямая со стрелкой 13"/>
          <p:cNvCxnSpPr>
            <a:stCxn id="6" idx="2"/>
          </p:cNvCxnSpPr>
          <p:nvPr/>
        </p:nvCxnSpPr>
        <p:spPr>
          <a:xfrm flipH="1">
            <a:off x="5076056" y="1812886"/>
            <a:ext cx="1188132" cy="4639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1619672" y="1988840"/>
            <a:ext cx="2016224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10" idx="2"/>
          </p:cNvCxnSpPr>
          <p:nvPr/>
        </p:nvCxnSpPr>
        <p:spPr>
          <a:xfrm>
            <a:off x="1511660" y="3325054"/>
            <a:ext cx="828092" cy="1759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7" idx="2"/>
          </p:cNvCxnSpPr>
          <p:nvPr/>
        </p:nvCxnSpPr>
        <p:spPr>
          <a:xfrm flipH="1">
            <a:off x="6660232" y="2604974"/>
            <a:ext cx="900100" cy="3199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V="1">
            <a:off x="3707904" y="5445224"/>
            <a:ext cx="432048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flipH="1" flipV="1">
            <a:off x="5220072" y="5229200"/>
            <a:ext cx="576064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>
            <a:stCxn id="1026" idx="0"/>
          </p:cNvCxnSpPr>
          <p:nvPr/>
        </p:nvCxnSpPr>
        <p:spPr>
          <a:xfrm>
            <a:off x="4463988" y="1988840"/>
            <a:ext cx="36004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 flipV="1">
            <a:off x="3419872" y="5301208"/>
            <a:ext cx="216024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611560" y="6021288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CC"/>
                </a:solidFill>
              </a:rPr>
              <a:t>А теперь расскажи о своей семье:</a:t>
            </a:r>
            <a:r>
              <a:rPr lang="en-US" sz="2800" b="1" dirty="0" smtClean="0">
                <a:solidFill>
                  <a:srgbClr val="0000CC"/>
                </a:solidFill>
              </a:rPr>
              <a:t>    </a:t>
            </a:r>
            <a:r>
              <a:rPr lang="en-US" sz="2800" b="1" dirty="0" smtClean="0">
                <a:solidFill>
                  <a:srgbClr val="0000CC"/>
                </a:solidFill>
                <a:latin typeface="ITC Avant Garde Gothic" pitchFamily="34" charset="0"/>
              </a:rPr>
              <a:t>I’ve got…</a:t>
            </a:r>
            <a:r>
              <a:rPr lang="ru-RU" sz="2800" b="1" dirty="0" smtClean="0">
                <a:solidFill>
                  <a:srgbClr val="0000CC"/>
                </a:solidFill>
              </a:rPr>
              <a:t> </a:t>
            </a:r>
            <a:endParaRPr lang="ru-RU" sz="2800" b="1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5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632848" cy="864096"/>
          </a:xfrm>
        </p:spPr>
        <p:txBody>
          <a:bodyPr/>
          <a:lstStyle/>
          <a:p>
            <a:r>
              <a:rPr lang="ru-RU" b="1" dirty="0" smtClean="0">
                <a:solidFill>
                  <a:srgbClr val="0000CC"/>
                </a:solidFill>
              </a:rPr>
              <a:t>Назови предметы одежды. </a:t>
            </a:r>
            <a:endParaRPr lang="ru-RU" dirty="0"/>
          </a:p>
        </p:txBody>
      </p:sp>
      <p:pic>
        <p:nvPicPr>
          <p:cNvPr id="2052" name="Picture 4" descr="http://l.victorystore.com/soccer/images/shorts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196752"/>
            <a:ext cx="2857500" cy="2543175"/>
          </a:xfrm>
          <a:prstGeom prst="rect">
            <a:avLst/>
          </a:prstGeom>
          <a:noFill/>
        </p:spPr>
      </p:pic>
      <p:pic>
        <p:nvPicPr>
          <p:cNvPr id="2054" name="Picture 6" descr="http://www.photo-dictionary.com/photofiles/list/878/4532skir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4581128"/>
            <a:ext cx="2649663" cy="2089449"/>
          </a:xfrm>
          <a:prstGeom prst="rect">
            <a:avLst/>
          </a:prstGeom>
          <a:noFill/>
        </p:spPr>
      </p:pic>
      <p:pic>
        <p:nvPicPr>
          <p:cNvPr id="2056" name="Picture 8" descr="http://4.bp.blogspot.com/-P-TFYEH9HAs/Tbmgox5RJMI/AAAAAAAAFA8/Y-KvcrBxc3A/s1600/i_love_english_tshirt-p235005858077827323trlf_4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268760"/>
            <a:ext cx="2441848" cy="2441848"/>
          </a:xfrm>
          <a:prstGeom prst="rect">
            <a:avLst/>
          </a:prstGeom>
          <a:noFill/>
        </p:spPr>
      </p:pic>
      <p:pic>
        <p:nvPicPr>
          <p:cNvPr id="2058" name="Picture 10" descr="http://images.wikia.com/epicrapbattlesofhistory/images/7/7b/Indiana-jones-hat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39752" y="4581128"/>
            <a:ext cx="2037657" cy="2037657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115616" y="3789040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ITC Avant Garde Gothic" pitchFamily="34" charset="0"/>
              </a:rPr>
              <a:t>T-shirt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00192" y="3789040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ITC Avant Garde Gothic" pitchFamily="34" charset="0"/>
              </a:rPr>
              <a:t>shorts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15616" y="6021288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ITC Avant Garde Gothic" pitchFamily="34" charset="0"/>
              </a:rPr>
              <a:t>hat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24328" y="6093296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ITC Avant Garde Gothic" pitchFamily="34" charset="0"/>
              </a:rPr>
              <a:t>skirt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5811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What are you wearing now?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I’m wearing…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37890" name="Picture 2" descr="http://www.selectism.com/files/2012/12/common-projects-derby-shoes-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4831083" cy="3528392"/>
          </a:xfrm>
          <a:prstGeom prst="rect">
            <a:avLst/>
          </a:prstGeom>
          <a:noFill/>
        </p:spPr>
      </p:pic>
      <p:pic>
        <p:nvPicPr>
          <p:cNvPr id="37892" name="Picture 4" descr="http://elementalgrace.co.uk/wp-content/uploads/2010/02/sock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260648"/>
            <a:ext cx="3429000" cy="3429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835696" y="3789040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ITC Avant Garde Gothic" pitchFamily="34" charset="0"/>
              </a:rPr>
              <a:t>shoes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44208" y="3789040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ITC Avant Garde Gothic" pitchFamily="34" charset="0"/>
              </a:rPr>
              <a:t>socks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latin typeface="ITC Avant Garde Gothic" pitchFamily="34" charset="0"/>
              </a:rPr>
              <a:t>MY HOLIDAYS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36868" name="Picture 4" descr="http://www.hsunews.com/wp-content/uploads/2013/01/music_not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1124744"/>
            <a:ext cx="3168352" cy="3168352"/>
          </a:xfrm>
          <a:prstGeom prst="rect">
            <a:avLst/>
          </a:prstGeom>
          <a:noFill/>
        </p:spPr>
      </p:pic>
      <p:pic>
        <p:nvPicPr>
          <p:cNvPr id="36869" name="Picture 5" descr="C:\Documents and Settings\Marina\Мои документы\Мои рисунки\Ocean-Island-3D-Screensaver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149080"/>
            <a:ext cx="3816424" cy="2544283"/>
          </a:xfrm>
          <a:prstGeom prst="rect">
            <a:avLst/>
          </a:prstGeom>
          <a:noFill/>
        </p:spPr>
      </p:pic>
      <p:pic>
        <p:nvPicPr>
          <p:cNvPr id="36871" name="Picture 7" descr="http://betsyrsmith.me/wp-content/uploads/2013/05/flower-round-hd-images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052736"/>
            <a:ext cx="4392488" cy="246929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835696" y="3501008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ITC Avant Garde Gothic" pitchFamily="34" charset="0"/>
              </a:rPr>
              <a:t>flowers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32240" y="4293096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ITC Avant Garde Gothic" pitchFamily="34" charset="0"/>
              </a:rPr>
              <a:t>music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95936" y="6165304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ITC Avant Garde Gothic" pitchFamily="34" charset="0"/>
              </a:rPr>
              <a:t>island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467544" y="260648"/>
            <a:ext cx="8229600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  <a:t>MY HOLIDAYS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b="1" dirty="0" smtClean="0">
                <a:solidFill>
                  <a:srgbClr val="0000CC"/>
                </a:solidFill>
              </a:rPr>
              <a:t>Назови время года.</a:t>
            </a:r>
            <a:endParaRPr lang="ru-RU" b="1" dirty="0">
              <a:solidFill>
                <a:srgbClr val="0000CC"/>
              </a:solidFill>
            </a:endParaRPr>
          </a:p>
        </p:txBody>
      </p:sp>
      <p:pic>
        <p:nvPicPr>
          <p:cNvPr id="35842" name="Picture 2" descr="http://hostesswiththemotzes.com/wp-content/uploads/2012/05/free-summer-fantasy-landscape-for-desktop-wallpaper_1920x1200_809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412776"/>
            <a:ext cx="6794044" cy="424847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419872" y="5661248"/>
            <a:ext cx="27363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  <a:latin typeface="ITC Avant Garde Gothic" pitchFamily="34" charset="0"/>
              </a:rPr>
              <a:t>summer</a:t>
            </a:r>
            <a:endParaRPr lang="ru-RU" sz="4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www.wallpapersbuzz.com/App/Css/clea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  <p:pic>
        <p:nvPicPr>
          <p:cNvPr id="32772" name="Picture 4" descr="http://www.wallpapersbuzz.com/App/Css/clea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  <p:pic>
        <p:nvPicPr>
          <p:cNvPr id="32776" name="Picture 8" descr="autumn-animated-leaves-falling-3100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88640"/>
            <a:ext cx="6720747" cy="576064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635896" y="5949280"/>
            <a:ext cx="27363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  <a:latin typeface="ITC Avant Garde Gothic" pitchFamily="34" charset="0"/>
              </a:rPr>
              <a:t>autumn</a:t>
            </a:r>
            <a:endParaRPr lang="ru-RU" sz="4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2.bp.blogspot.com/-30MPxZIsloc/TurXdF2eKAI/AAAAAAAAuu8/k1Eu5yEaCKA/s640/14690272-300x23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60648"/>
            <a:ext cx="7296811" cy="547260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572272" y="5813648"/>
            <a:ext cx="22238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  <a:latin typeface="ITC Avant Garde Gothic" pitchFamily="34" charset="0"/>
              </a:rPr>
              <a:t>winter</a:t>
            </a:r>
            <a:endParaRPr lang="ru-RU" sz="4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s://lh4.googleusercontent.com/-y7A6X8FdkOM/TYYOTT7EvoI/AAAAAAAAAJ4/tzlfoVR72RQ/s1600/melting+sno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88640"/>
            <a:ext cx="7082303" cy="532859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572272" y="5813648"/>
            <a:ext cx="27363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  <a:latin typeface="ITC Avant Garde Gothic" pitchFamily="34" charset="0"/>
              </a:rPr>
              <a:t>spring</a:t>
            </a:r>
            <a:endParaRPr lang="ru-RU" sz="4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476672"/>
            <a:ext cx="81369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  <a:latin typeface="ITC Avant Garde Gothic" pitchFamily="34" charset="0"/>
              </a:rPr>
              <a:t>What season is it now?</a:t>
            </a:r>
          </a:p>
          <a:p>
            <a:r>
              <a:rPr lang="en-US" sz="4400" b="1" dirty="0" smtClean="0">
                <a:solidFill>
                  <a:srgbClr val="C00000"/>
                </a:solidFill>
                <a:latin typeface="ITC Avant Garde Gothic" pitchFamily="34" charset="0"/>
              </a:rPr>
              <a:t>What’s the weather like?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9592" y="2204864"/>
            <a:ext cx="691276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  <a:latin typeface="ITC Avant Garde Gothic" pitchFamily="34" charset="0"/>
              </a:rPr>
              <a:t>It’s sunny.</a:t>
            </a:r>
          </a:p>
          <a:p>
            <a:r>
              <a:rPr lang="en-US" sz="4800" b="1" dirty="0" smtClean="0">
                <a:solidFill>
                  <a:srgbClr val="FF0000"/>
                </a:solidFill>
                <a:latin typeface="ITC Avant Garde Gothic" pitchFamily="34" charset="0"/>
              </a:rPr>
              <a:t>It’s hot.</a:t>
            </a:r>
          </a:p>
          <a:p>
            <a:r>
              <a:rPr lang="en-US" sz="4800" b="1" dirty="0" smtClean="0">
                <a:latin typeface="ITC Avant Garde Gothic" pitchFamily="34" charset="0"/>
              </a:rPr>
              <a:t>It’s windy.</a:t>
            </a:r>
          </a:p>
          <a:p>
            <a:r>
              <a:rPr lang="en-US" sz="4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TC Avant Garde Gothic" pitchFamily="34" charset="0"/>
              </a:rPr>
              <a:t>It’ raining.</a:t>
            </a:r>
          </a:p>
          <a:p>
            <a:r>
              <a:rPr lang="en-US" sz="4800" b="1" dirty="0" smtClean="0">
                <a:solidFill>
                  <a:srgbClr val="0000CC"/>
                </a:solidFill>
                <a:latin typeface="ITC Avant Garde Gothic" pitchFamily="34" charset="0"/>
              </a:rPr>
              <a:t>It’s cold.</a:t>
            </a:r>
            <a:endParaRPr lang="ru-RU" sz="4800" b="1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332656"/>
            <a:ext cx="6476256" cy="417646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УСПЕХОВ В НОВОМ УЧЕБНОМ ГОДУ!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GOOD LUCK!</a:t>
            </a:r>
            <a:endParaRPr lang="ru-RU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9938" name="Picture 2" descr="C:\Documents and Settings\Marina\Мои документы\Мои рисунки\AnimatedSmileyWithDaisy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4005064"/>
            <a:ext cx="2514600" cy="2276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22114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latin typeface="ITC Avant Garde Gothic" pitchFamily="34" charset="0"/>
              </a:rPr>
              <a:t>WHAT COLOUR?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29698" name="Picture 2" descr="http://khongthe.com/wallpapers/people/baby-colours-792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772816"/>
            <a:ext cx="5120015" cy="320001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699792" y="836712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CC"/>
                </a:solidFill>
              </a:rPr>
              <a:t>Назови цвет:</a:t>
            </a:r>
            <a:endParaRPr lang="ru-RU" sz="2800" b="1" dirty="0">
              <a:solidFill>
                <a:srgbClr val="0000C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5656" y="1196752"/>
            <a:ext cx="115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ITC Avant Garde Gothic" pitchFamily="34" charset="0"/>
              </a:rPr>
              <a:t>pink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00192" y="1196752"/>
            <a:ext cx="115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ITC Avant Garde Gothic" pitchFamily="34" charset="0"/>
              </a:rPr>
              <a:t>orange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2204864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ITC Avant Garde Gothic" pitchFamily="34" charset="0"/>
              </a:rPr>
              <a:t>dark blue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48264" y="2852936"/>
            <a:ext cx="115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ITC Avant Garde Gothic" pitchFamily="34" charset="0"/>
              </a:rPr>
              <a:t>purple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10800000" flipV="1">
            <a:off x="6948264" y="3717032"/>
            <a:ext cx="115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ITC Avant Garde Gothic" pitchFamily="34" charset="0"/>
              </a:rPr>
              <a:t>red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5536" y="2996952"/>
            <a:ext cx="115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ITC Avant Garde Gothic" pitchFamily="34" charset="0"/>
              </a:rPr>
              <a:t>blue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3528" y="3861048"/>
            <a:ext cx="115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ITC Avant Garde Gothic" pitchFamily="34" charset="0"/>
              </a:rPr>
              <a:t>yellow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9512" y="5085184"/>
            <a:ext cx="5040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CC"/>
                </a:solidFill>
              </a:rPr>
              <a:t>Какие цвета ты еще знаешь?</a:t>
            </a:r>
            <a:endParaRPr lang="ru-RU" sz="2800" b="1" dirty="0">
              <a:solidFill>
                <a:srgbClr val="0000CC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48064" y="5157192"/>
            <a:ext cx="115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ITC Avant Garde Gothic" pitchFamily="34" charset="0"/>
              </a:rPr>
              <a:t>white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44208" y="5517232"/>
            <a:ext cx="115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5C5C5C"/>
                </a:solidFill>
                <a:latin typeface="ITC Avant Garde Gothic" pitchFamily="34" charset="0"/>
              </a:rPr>
              <a:t>grey</a:t>
            </a:r>
            <a:endParaRPr lang="ru-RU" sz="2000" b="1" dirty="0">
              <a:solidFill>
                <a:srgbClr val="5C5C5C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44208" y="5157192"/>
            <a:ext cx="115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580000"/>
                </a:solidFill>
                <a:latin typeface="ITC Avant Garde Gothic" pitchFamily="34" charset="0"/>
              </a:rPr>
              <a:t>brown</a:t>
            </a:r>
            <a:endParaRPr lang="ru-RU" sz="2000" b="1" dirty="0">
              <a:solidFill>
                <a:srgbClr val="58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48064" y="5517232"/>
            <a:ext cx="115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ITC Avant Garde Gothic" pitchFamily="34" charset="0"/>
              </a:rPr>
              <a:t>black</a:t>
            </a:r>
            <a:endParaRPr lang="ru-RU" sz="2000" b="1" dirty="0"/>
          </a:p>
        </p:txBody>
      </p:sp>
      <p:cxnSp>
        <p:nvCxnSpPr>
          <p:cNvPr id="20" name="Прямая со стрелкой 19"/>
          <p:cNvCxnSpPr>
            <a:stCxn id="6" idx="2"/>
          </p:cNvCxnSpPr>
          <p:nvPr/>
        </p:nvCxnSpPr>
        <p:spPr>
          <a:xfrm>
            <a:off x="2051720" y="1596862"/>
            <a:ext cx="936104" cy="7520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1763688" y="2420888"/>
            <a:ext cx="504056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12" idx="3"/>
          </p:cNvCxnSpPr>
          <p:nvPr/>
        </p:nvCxnSpPr>
        <p:spPr>
          <a:xfrm>
            <a:off x="1547664" y="3197007"/>
            <a:ext cx="2016224" cy="3040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13" idx="3"/>
          </p:cNvCxnSpPr>
          <p:nvPr/>
        </p:nvCxnSpPr>
        <p:spPr>
          <a:xfrm flipV="1">
            <a:off x="1475656" y="3861048"/>
            <a:ext cx="1512168" cy="2000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stCxn id="7" idx="2"/>
          </p:cNvCxnSpPr>
          <p:nvPr/>
        </p:nvCxnSpPr>
        <p:spPr>
          <a:xfrm flipH="1">
            <a:off x="5364088" y="1596862"/>
            <a:ext cx="1512168" cy="8240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flipH="1">
            <a:off x="6012160" y="3068960"/>
            <a:ext cx="1008112" cy="2319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flipH="1">
            <a:off x="5724128" y="3861048"/>
            <a:ext cx="93610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763688" y="5949280"/>
            <a:ext cx="5040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CC"/>
                </a:solidFill>
              </a:rPr>
              <a:t>What’s your </a:t>
            </a:r>
            <a:r>
              <a:rPr lang="en-US" sz="2800" b="1" dirty="0" err="1" smtClean="0">
                <a:solidFill>
                  <a:srgbClr val="0000CC"/>
                </a:solidFill>
              </a:rPr>
              <a:t>favourite</a:t>
            </a:r>
            <a:r>
              <a:rPr lang="en-US" sz="2800" b="1" dirty="0" smtClean="0">
                <a:solidFill>
                  <a:srgbClr val="0000CC"/>
                </a:solidFill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</a:rPr>
              <a:t>colour</a:t>
            </a:r>
            <a:r>
              <a:rPr lang="en-US" sz="2800" b="1" dirty="0" smtClean="0">
                <a:solidFill>
                  <a:srgbClr val="0000CC"/>
                </a:solidFill>
              </a:rPr>
              <a:t>?</a:t>
            </a:r>
            <a:endParaRPr lang="ru-RU" sz="2800" b="1" dirty="0">
              <a:solidFill>
                <a:srgbClr val="0000CC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491880" y="1340768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ITC Avant Garde Gothic" pitchFamily="34" charset="0"/>
              </a:rPr>
              <a:t>green</a:t>
            </a:r>
            <a:endParaRPr lang="ru-RU" sz="2000" b="1" dirty="0">
              <a:solidFill>
                <a:srgbClr val="C00000"/>
              </a:solidFill>
            </a:endParaRPr>
          </a:p>
        </p:txBody>
      </p:sp>
      <p:cxnSp>
        <p:nvCxnSpPr>
          <p:cNvPr id="40" name="Прямая со стрелкой 39"/>
          <p:cNvCxnSpPr/>
          <p:nvPr/>
        </p:nvCxnSpPr>
        <p:spPr>
          <a:xfrm>
            <a:off x="4211960" y="1772816"/>
            <a:ext cx="144016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36" grpId="0"/>
      <p:bldP spid="3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ITC Avant Garde Gothic" pitchFamily="34" charset="0"/>
              </a:rPr>
              <a:t>MY HOME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31746" name="Picture 2" descr="http://3.bp.blogspot.com/_kGhJLc78v60/S3eMNsC7zTI/AAAAAAAAAtQ/Q5NQ5-oDn2c/s800/shoe%2Bhou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44824"/>
            <a:ext cx="4032448" cy="3024336"/>
          </a:xfrm>
          <a:prstGeom prst="rect">
            <a:avLst/>
          </a:prstGeom>
          <a:noFill/>
        </p:spPr>
      </p:pic>
      <p:pic>
        <p:nvPicPr>
          <p:cNvPr id="7" name="Picture 2" descr="http://3.bp.blogspot.com/-CclqD5EHuu8/TbhkEJ7fSWI/AAAAAAAAAF8/tAVqpXHzRPQ/s400/Granola%2527s+Treehouse+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72906" y="1196752"/>
            <a:ext cx="3647565" cy="475252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115616" y="1052736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What’s this?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5013176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It’s a house.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4048" y="6021288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It’s a tree house.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712968" cy="64807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00CC"/>
                </a:solidFill>
              </a:rPr>
              <a:t>Назови комнаты на картинках. </a:t>
            </a:r>
            <a:endParaRPr lang="ru-RU" sz="3200" b="1" dirty="0">
              <a:solidFill>
                <a:srgbClr val="0000CC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72200" y="1700808"/>
            <a:ext cx="237626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ITC Avant Garde Gothic" pitchFamily="34" charset="0"/>
              </a:rPr>
              <a:t>living room</a:t>
            </a:r>
          </a:p>
          <a:p>
            <a:r>
              <a:rPr lang="en-US" sz="3200" b="1" dirty="0" smtClean="0">
                <a:solidFill>
                  <a:srgbClr val="C00000"/>
                </a:solidFill>
                <a:latin typeface="ITC Avant Garde Gothic" pitchFamily="34" charset="0"/>
              </a:rPr>
              <a:t>bedroom</a:t>
            </a:r>
          </a:p>
          <a:p>
            <a:r>
              <a:rPr lang="en-US" sz="3200" b="1" dirty="0" smtClean="0">
                <a:solidFill>
                  <a:srgbClr val="C00000"/>
                </a:solidFill>
                <a:latin typeface="ITC Avant Garde Gothic" pitchFamily="34" charset="0"/>
              </a:rPr>
              <a:t>playroom</a:t>
            </a:r>
          </a:p>
          <a:p>
            <a:r>
              <a:rPr lang="en-US" sz="3200" b="1" dirty="0" smtClean="0">
                <a:solidFill>
                  <a:srgbClr val="C00000"/>
                </a:solidFill>
                <a:latin typeface="ITC Avant Garde Gothic" pitchFamily="34" charset="0"/>
              </a:rPr>
              <a:t>kitchen</a:t>
            </a:r>
          </a:p>
          <a:p>
            <a:r>
              <a:rPr lang="en-US" sz="3200" b="1" dirty="0" smtClean="0">
                <a:solidFill>
                  <a:srgbClr val="C00000"/>
                </a:solidFill>
                <a:latin typeface="ITC Avant Garde Gothic" pitchFamily="34" charset="0"/>
              </a:rPr>
              <a:t>bathroom</a:t>
            </a:r>
          </a:p>
          <a:p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504" y="836712"/>
            <a:ext cx="87849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00CC"/>
                </a:solidFill>
              </a:rPr>
              <a:t>Расскажи, какие комнаты есть в твоей квартире</a:t>
            </a:r>
            <a:r>
              <a:rPr lang="en-US" sz="3200" b="1" dirty="0" smtClean="0">
                <a:solidFill>
                  <a:srgbClr val="0000CC"/>
                </a:solidFill>
              </a:rPr>
              <a:t> </a:t>
            </a:r>
            <a:r>
              <a:rPr lang="ru-RU" sz="3200" b="1" dirty="0" smtClean="0">
                <a:solidFill>
                  <a:srgbClr val="0000CC"/>
                </a:solidFill>
              </a:rPr>
              <a:t>или доме:</a:t>
            </a:r>
          </a:p>
          <a:p>
            <a:r>
              <a:rPr lang="ru-RU" sz="3200" b="1" dirty="0" smtClean="0">
                <a:solidFill>
                  <a:srgbClr val="0000CC"/>
                </a:solidFill>
              </a:rPr>
              <a:t> </a:t>
            </a:r>
            <a:r>
              <a:rPr lang="en-US" sz="3200" b="1" dirty="0" smtClean="0">
                <a:solidFill>
                  <a:srgbClr val="C00000"/>
                </a:solidFill>
                <a:latin typeface="ITC Avant Garde Gothic" pitchFamily="34" charset="0"/>
              </a:rPr>
              <a:t>I’ve got a…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8914" name="AutoShape 2" descr="data:image/jpeg;base64,/9j/4AAQSkZJRgABAQAAAQABAAD/2wCEAAkGBxQTEhUUEhQWFhQXGBwYFxYWFxQcFxYXFRgYFxUYGRccHCggGBwlHBcXIjEhJSksLi4uFx8zODMsNygtLisBCgoKDg0OGxAQGy8kHyQsLCwsLCwsLCwsLCwsLCwsLCwsLCwsLCwsLCwsLCwsLCwsLCwsLCwsLCwsLCwsLCwsLP/AABEIAKkBKgMBIgACEQEDEQH/xAAcAAACAwEBAQEAAAAAAAAAAAAEBQIDBgcBAAj/xABQEAABAgMEBQgGBwUECAcBAAABAhEAAyEEBRIxIkFRYXEGEzKBkaGxwQczUnKy0RQjQoKS4fAVYqLC0jRzg9MXQ0RTVGOz8SQlNVWT4uMW/8QAGQEAAwEBAQAAAAAAAAAAAAAAAQIDAAQF/8QALBEAAgICAgEDAwQBBQAAAAAAAAECEQMxEiFBBBNRMtHwFCJhccFCgZGhsf/aAAwDAQACEQMRAD8A7jC64fVDj8oIlTCqr03Htga4PVDj5CCCynlB9jr8oSEVH62w8v7NHX4phMoVH62wrCh3cOSuI84Nm+sTwMB3Hkrq84MmesTwMFGKryljASwfhGT+ln6ZzVMPMY97mYU9jCNfePQMZ4p+s+75wGYCtY0z+tQgWYIMtQ0z+tUDLEcc9sstC20iB5Qgq0iB5YjllsqtDS6xn1ecMbw6COI+IQDdYz6vODrx9Wj3k/EI7vT/AEEJ7NLZFrwJZIy1q/KLnmbEDrUfIR7YugnhF0dJMAkBeOZVIOi9CdVGrBHNr9sdSfziNn9ZM+78MExjCW+0EBLqJz1AbNkZW1dNXV8IjW3/AJJ6/KMnaR9Yvq+ERzZyuMqRn1Rz+8gefmMS2I0xKAz2COhShXqMc9msZ01xXnV13E/94XF9LY3+qiySktl2qMOboRSZQdHV7wjEybTNY6bMoo+8D3UIzjT8kreZkqa9SlIBO04s4byLy8BMuz1J8oJTJ4dkLZE6a8xkjCCWKqON1axG1WmazhQSGyBSk/xVg0DkOEoO3wjxaDtMZJ5xOcw7SJnb9qG13WecwK5hGRwhWN9ZDmg2UjcRed+CvlBa5YtK0qEzElUtOjhA+tCyC76ubPaIVSb2lFmlzKhJrMA6Upc32T7DdcaW+bjlrtMxalLcrllhhZ5SVhOo001P1QJZuTUhLVmFgBUpyTLVLGSPZUevsgXGw2IVXqlSVASmJwgEzCpiuQqdlhDszan3R1C8vUL4nxEY+28nJKLNPWkKxJSSklVAZclUtJZvZ742l6paTMH7x+IQXVdBg+xTJFItaIScosjnLlU7Iw1RkOHlCufkYapyHCL4fIkxrdf9qT7iP5418ZC6/wC1J9xH88a+OkgxJYLQGOkO1+09kEcn/Ujj8o43aWxmuuL7NMIyUR1xz/qf4Kr09eTrV+DocD4phQoVHGMjJtS6fWK/EYcXVPUVgKUSK5xlmUnVAeJpWbC5cldXnBcz1ieBga5sldXnBUz1ieBjoRIheHQMIW0/u+cP7f0DCI9Pq84WRgK1DSP61CBliCrV0j+tUDrjkntlVoWWoQPKEFWoQPKEcktlVobXWM+rzgu8vVo95PxiBbrGfV5wVb04kpDs2k+fQOJu6O/07/YRns1VhOgnhBEZ+WuaGSkhKlDClWiWZ9WThjnFwnTWAUpBLA4mNWUz0DAu0W5omMLP6yZ934YtUa5wmExYSVOhlULnY6dm6PZSZwdQmFT/AGdEhOVEjCG6yYKmmwEr3SNEgqLvmaDhGZtI+sX1fCIfWsroFhtmXXlCK0+sX1fCIh6griK5OfUYz67hkhayTNJUok6SWcku2hlWNFKFTwMAXvM5tE2YE4ihJUxLOwdnYtxaFw3VIaXTsSDkdZFKUoia6jiP1gZ9wCYaXXcMiQFCWhbLYKdZLsXjGyvSNMNU2MqG0LmEUoaiTFn+kefqsCvxTf8AKi3tyE5I3H7Nks3Nkv8Avr8jFsuxSgABKTSlVTD/ADRgFekq0f8At57Zv+XFR9Jdq1WDtM35CNwkbkjoqLFJGJpEvSLq0ScRYJq52ADqiwSUDKRK/wDjTHND6TbZ/wAEgced+cVK9J9u1WSSOIm/5kHizWjqpDknmpbnM4EOetovlIPsIHBCflHHz6U7eP8AZ7MPuzf82PP9Ld4D/U2Yfcm/5sFRBaO1JSr2R2CFt+Bpc4bFn4hHvo6vuZbbGifOCBMK1pIQCE6CmFCSe+Pr/wDVzvfPxCBkX7RobE8nKLIrk5RbHGXKp+RhqMuqFU/Iw1GUXxeRJjCxzMFoCz0QhApm+m9OsQ+/bsvYvsHzhTdywmbiIcBIJy2GtY1IA2d0dFkGcHmzamLpEwwJjJJ+cESD+njzTvGclZhxdK/rE8fGEsg/pxDSwrZQOww0H2JNdG8u6W5NW2sSNuyC1ytNNVZHWYquygUeHnEVzjjfsj0Yq0cLdF1sTomp7ozSrWfpYlMMPM84+t+cw9jRpJqwUFi7U4UeFJTpvu84WQUBWrpH9aoFmQVaukf1qgWZHFPbKoAtUDyoJtUDyo5ZbKx0Nrr19XnBdpGXuq8DAt1jPq84MtIoPdV4GO/B9K/PJHJsHReTrYlKSFkAF6AkZA9Z3U2Q151JU+bOHLZE0fd8uMZdVvSicpTJDku6gQwIDmlC4fPbrhqbedDDib7RZWiAc3bo1GzUcnhI6aZAIXaVOkh+mnEK5Oe12NNbw0lKZyMioEZZZH9bozS7SvEQAzF1YSRkXdsmbHvyozw5kzQEk6JbYxdnY8ad8PiXbYWzy0qUWUtnOzYAB4vCO0+sX1fCIZyp+IZuz636Rfq/KFtp9Yvq+EQuR3Gy+MhKz6jC/lIfqZ/uK8DDGUK9Rhfyk9TP9xXgYf0/j+zZPJy7k1/Z0+8v41QzMLOTX9nTxX8ZhmY6yJTMgeZBEyBpsYILNgOdBk2A50YwHNgKfBs2AbRrgGO5eh+0Nd6B/wAyYf4zD3lCPq53vq+IRlvRQr/y+X78z4zGq5Rerne+r4xEZ6ZSOxNJyiyK5OUWRyFyqfkYajKFVoyMNRlFsPkSY0kJdah+5sB1bDmN0amVMJSCxyGz5xlpU0IWonLCNZGYbVF6b7mAMMDDKistWQbspDZMscb/AHHOzlAFdcEyUce6OqS7vSt9FDDpHCnPNhSvGKU3JJqydIl6hJDs2RFMu+E/TP5Oj9SvgwUiXx7oYWcRqhd6EiqEENQ4Eg5jPfCHk/evPS5q1S5YKLSuSMKWGFK0hL51ZVeGqF9lo3vp+DVyJ1PeHkTBKF9Fg9DTsjKclL7VaLFKnrCCtSTiw0SCFFIpXC4EO1CbzRGE42phCq1TUBnyjujXE43sbEaCizE58WbyhYel1QRdn9nYvRxXOhUK9kUHpdUTybKR0A2rpH9aoEmQXaukf1qgSZHFLbLIAtMUyoutMUyo5Z7KIbXXr6vODrTkPdV4GArr19XnB1oyHuq8DHf6f6V+eSOTZi507DMWE54yQA4KSVLcMQ5LhWW14Jst4LCEhCkpS7F2c6dQCXrmXcZQmmy3mTKqquZmkgMFElkuxqKF6hssoOVZUgS3WtTKChQDFU62pU+GUGKVs53Z9aLWoKSVK6Uw0oHTiGYYt+qVjS2S2hMkqxJxEEpG0AKNHd/1UtGSvRc2ZaWQh0pUgpGMg0zAJVUu3YAANekl4eZUpArhCkKUonAoviU53Pxo7w0W+6+TVcl2W8mnUhRoQTiSQAkYWIc7Kgu8Wz5T41g6LpAOpSiGZJ+1lnlqhPc65uDCVlAH1qQ2JU2WoZ4BUEgJrqCyawNOSpIUDohCgUpBxFRS6jiYDDVJOdSX4czlJxqjqhF+B2hJCmo9XrkB0v18oqvOzjCoTMOFbukkglGLAsvRgHzf5RmTehmqRLw/VlkFCOm63mJDaqJAJfWCWyH1qtKFzRKWkS0lJVMIIZKDpvkcIzrRixNBGjOSVJAl2KJnJ02dOGXiWjErC4GIBSlFJKUqUwIyJOWbZQHMSQ4IYjMHVF9pvqVJmFNmnkS3Up5hdRUtTkOoVAqxb7W54XTb1lEuZyHO1Qjvg5PZOVeCcyBpkeLvGT/vZf40/OKJlulf72X+NHzigCM2A50WzLZL/wB4j8afnA020I9pP4h84BgebAFo1wZNmp2jtEBz1DaIJjs3op/9Pl+9M/6io1fKP1c3+8V8YjK+jINYJfvTf+quNXylGhN/vFfGI55+SkfAlk5RZFcnKLHjlLlNpyMNRlCm05GGwyi2HyJMKvEsldAaIDEsC6kip1Z5wJ+0EGonFjsSlvCPuU5H0ecVOwQg6LO4UkjPU7PueEku7JzB1WZ2q7gvrcc3QxD1kYtrkiSuzpcmykUAp8qQNOtyEFlFINeNCflEOUBUJSVJJAc4mJ1pLdTxgr0UcQdxhwg8CAPH4o7p5ePRPjZvV29CsQSQoEEgDPEA4FduUc8uGTJkhagjGtc5S0zMKElKFrQsShpEs6AHoDshrcclanKQThUl91Q3jGMuy8Bz82SvIFQ19EKYtvFCOBiOSb6ZTHFN0zX8lLQiwyUSpdmTMIDc4cAWoFRIfCDtbqhwvlotx9QEqyDlRFdzB4zJQQMJYnuKiK/dUO9ohKtJGROp3er5PxNDvY0eEcp/JX2ka+XfUxCdPAASThQlRLqJJdZWyczqMAWu/ZgZSQgA/umm7pbISCaQXBJBqN+efeniBtMEzdJLDiOIenXVuIjSlJrozxpI+tvKJeMZMUijZKyO+ufXHgvonUIRXkeieqPJUyOF5JWIPDeb5gQLIv8ABUQEpASWU4fYfAk/dMAKVCVawi01yWnvSX+Erhsc7fY0N9nRbPe6Q1MIIejancZamV+HhDyfeUgSsSSFryAVqJ/d1j5RgLNP0Q5qDX4lDtSsdcHJ6Iq5Bw9ui/xmO2M6HeNBN5TcbLmAqKFgsCzpJwkOxYVGUCiWFrDYgAKOTtByJ3wbZ5rFJORDEHIjIDs8oaWO55eFJWghQeiVKUkOQzEpBNANW2KQ7IZou7RjZi1CZMYgpxJ0QFHDhUcthNH1Fhnq0CFyjZVlSVKKACSFqHACvlSu2rJdwynKgZoU+Khpi2tgI7tZiFhusJCkNNQFJqoLqGIoGQDk9d0FY92Radiuw2OXa7MUEBJQEoSpicKUgYQa6VKcDGYv20WpNoEtS8SksKhpawU4lKWzNUOSd4yjoV13WiQlSZZUQS5xdg1CEHKq4VWkr5mk0OQ32wZTEHUaNXdHPlxtU1vyVVtWZqbynODnZcgaKioqCiRhGgzFmdRZ+rXSu67umWiXMmlKkuAlJSklIDAKQBsOsvkQ0K5lz2yVjUuXNRKQklSlKSwSlll9LJwaZOIRXfy7tEqbz0tQCwGBUFFgQRkFgZE6oaOOTDyb2zRWq6pydU48EFuqkKLdjQWUVpJyCgAT1HOG0v0vXj7co/4a/wCuNHfXpDtcrA3NqxS0LOJGtaQotXKsdXOa2xeCMD9CtCqoClg1dIBHa2cFyOS9sWlSikS0pGJ52gFCvRdOkaRqf9JdoJ0pcg8UJ+URV6RZmuzSD91P9MH3GDgY21XFakFjLKqAuhJUkhSQoMoJY0IgKbd81PSQRxSB4iN4r0gK/wCEkdif6Ip//uqgmxyS1WOHV/hwPcZuBi5d1TCnHhThdndGfDOPf2Udif4Y319cvzZ5iU/R5agqWiYxUEhPOJCsIGA0DtFUn0toGdkk9S6/CIPOQeCGfo9tCBZ0Wcq+teYcNaupS6FmyOT6o1/KpLIme+fjEZvk36QBbZqpUqQiWpMtczE+IMhnDbTih3fU9XNkkgqzch6lnLGm2JT07KRWhTKygpFmWQCEljlqftgewh1JByJAPAkPGwtaRX3Tqo2gcPA0EQhDl2W8mStFkWQWTqfMZbc4YMW6oZWmS4o3Tr+8WpwH/eEtr+yMwQVatJScyRsDUHu7ItGPEFci/lJWRODsClAfUxWgHuMc/mTEufrDnu8ltGsn24y2I3lR2tmkd/Zvj42pBrzhD1ZzrgTg5u0ScUtjzlEFnmVgulKikgbCaOHpQkdUI7bIKyVN037TUd7RvbZYsRPN6JNXUHDl9T0HCMxeUu0y1MmzzJu+VgA46ULkhbuxUL7Hbplks61miXo+al1wJA41O4Ryq3zlImCYDUFzv2x0y+ZU20KSZ9mWncuelOFzUhIIBJ27hsiw3ZZggDmLOqjETEOrrWHJO+EkraTfSCk1oEshTNky1BT6IrrCcwqnsqPUFRG1SwC7ZuFDW56Y3ONIDaBErqRzRUCiVKlOcCJRmK0T7RWQBRwwHZHlsXKSkHErSIQks+nmioGwEE8YzlH5LqR7LqGeoqDtoC/wr7YIkGlNVRtbIjub7qoAlTSDvB7qkP8AeCg2xQgkTMKm1eTF/wCEAfeMZDMAvmW2LZ0xwOfe/dANnVSG18oeUrakkcXoe/DGfkTqRw5Y1Ig1TGGOEHKJYBQoh2WCeDse4wcu29fCEl8c7NGGXLWX+1hoN8bEnyQLNVddo6SWfJ+IICviXDmRM0SNbDtOEE9q1QjsUjAGSFGlN+Rq9dvZB0vnmLSy52lO1J27jHWpI6OSG8uY6XGb/E4HYBDH9tSkBKV4gWegzFRt3RmE2W1VwpRmCHWRQZPo71d0XWy7J8xKQQgKTlp6i7/Z4dkM5OuicpJmwsttlrDpU2upIzyi/ENSv4vzjP2CzKQ+NhsYv5QVonYeyAskvKFVMbgbz3Qbd134VfSJiqAMhPUznbme6M3hGwdkaW7Z+OQlOtBwkbs0ns8DFsclKVME1SEF9WFM+XNkrBMuYkpLFiAciM2ILHqjn9n9B8xYdFsR1yVv3KO6OqWyQ0MrsSuXLThAUSSVAli1AG3s0dF0SOOzfQpaEJb6VIABzKJorns3RRyn5JJtCkhN43ekpRLRhXPKT9WkJJ6Gto0nKflRap82bJlzClCVApRLAEwtQoC8JL1SXZqtVwRz+dMK04C01ADkLIxJauiRUKI9kh2y1RCWdKWgpdBI9GMzVaruUN1q/wDzixXoqnYSRMsxU9AmdLKSNZxFiDuaD1cirPMkJtIExKCNQmzC+LC4GN2JbKlNkKJ3JayD/WLHvSFJ+KbHSpNqwUilfout46KZR4T5X9Qj6y+jm8wsNKCtwtEg7dWOG8v0bjWZgL/Z5gdukoxn+TEwy71s0tJVh+ky06WdJgzApqgOzUN+VXJC2zZwMuz4gJMmWWmSSypctKVhucfMEZRnT6PryH+xzjwCT4KjvdmA5xQo2I+MPpU2WhWAqSFM7Uy/QgRfQWjiXov5MWuzWuZMtFmmykfRpqcS0sMRwsH20MdBvo/Uq6vGNZfivqgQaHHlkRzSz11AjI336o9XlE8o+MX2dTMdjHsjZ2pTpca0H4T/AExiZZpGwsqguTKP7rHiApJ7zEcPlFnshPNP8T+WM3bVer/xU9yv6Y0U4/Vn7p7Q3nGYvIsU7pyh+LH/AFCLSGh+f8P7ie85v1KS+Sl94WfKCTP3QBai8ojYsfxJ/wDtFpMaP2J5f8s6kW2DsEfKmkhiS3ExAiItELEMbfi1Kml1K6eEF3ZOIsK8YHtFnASSASdhUpux2i7lCPrVjbMTto7F6EQHMQwJqrcW8WfvjlltlVotsBThdSUA7gH7qxVfSgr6O2X0hPclcSsZThdYZ/bJPxGK70WkCUaBKZj0ycIWwgN9GFVqnu60skipzYjGFqJcmtNXZFCb6ClaKVK1MkE0YjPs7DAkiaosXSlJ2kPvcPSHNinoAYKT2jygxyNKmIpNHtmtE9b4pJCVO7qSOlQ5EnuziUm45YzHaVGCRbQNp7u/8o+NtJ1Drcn5d0CU09ittkpV1yh9nvPmYJTYkD7LcSR5wH9KUdbcGHhEecrCcl8AGKZaBrbgX+Yjw2sJIFS7tQDLe52wHKmE0FYFtFqRiAK0BQd0404g41pd9WyCpPwYbm2HV8/y7ohzq1FgSTsD+AgGVOKiBLSqYdjYE02qWzfhMa6z21SQyWSNgSgeAiuPG57YaFtluaeqvNlI2rZPcdLuh3YbhCdKbMASA5w/1K+UeJvVf7p6vkYpnT1L6TtsBUBHQsMY67Zku+yyatOPRSMIoBmM3JL9I74sstrmhbISFElwAGBSXpuAI84imyp+ypCRs50t/Gl++DbDeSZVMAJDjECMtgLZUjRhO90UlKNdKyqfa9MBZSl89gJjm9/WxUxeNZUmYkkAigSATzeEDSAY6mcknh1Q3yk/YP8ADGevK4bHOWVqRMSScSgggJUc3Ka7IfNBzqmQRzK9TOSUKmqOCbMM5OZSpTlJWhSSAioKSxGadoMAWtaVEJlghTEEAJBxrOYCaUwghiaU24ew267rPNSEqBWn2WSkBsuiB4RVdVxSLOSZMpMsnNQcr4YiSQNzgboHtfyGme3BZ1SLNKll0LCdJIJZJUSpqnU7VrSGImr1LO4qKsPWBVuEVCan7NTBNhBMxjlhdt7xaNrpGoGWJv28BBGYM4Z7ubOrfHP7q9Hi0W+TaVWiVoz0zMATMFAt8OIpqdQycx1WewSolywoBmd0IxMBmI99FDn0xDSkwKJXIntMVQ5nIp28YfSVoUGWl32sfAwmkJ+tV7x8YeotKEKCFKGJnrl2wIDSKLbISmSQjEQMai7sHlrGbbxGav0/Vq6vKNbfIHNOGyXUNlza9cZC+/Vq6vKFyhgLJZpGpuKY8lO5ZHaUnzjKINIf8mpmitOxSFd7HwEc+L6izD5nqzwl+IEZS9l9L+/Qe3mvnGqmdBXBPcuMffKqTNy0Hul/KLy0ND6n/f2FyjRW5aD2KT8or59qR7MNZo4fEr5QjtVqZavePjA5UjceT/P4OuWi3rSAQUl1JScQyClBJNCKh+uFEnlcSWVKHUo/IxO1W5JaWFMpRo4P2QFPiZk0Yh99KRnUJHOKS1UhydVCH6tLtMcmTkn0yK0Nb3UJs0sW6CnDltEEZpGYbVrhXfExUtAKS5djiejh8gQIZKU0xRVU4ZYwB6Hm0015QsvkDmiWcYmfadau/viOROm7DbILkzCkHEQ4HRYeELb6Qoy0gkliTUuCdR459sa2yICpaW9kQpt1nxuNiyMm1wlMCfTMwJRw12q7lK8o9sR0odKu6YkFLoUHJBKVggLUVtRYfPNoXTZakLHqw+1Kzw+2G743Ht9gsKSura++LZk8I6ako3KIB/DmeyAjKJ6U1ZHshkp7EgPFkiShPRSBvasboUtTbAeila+Awj8SvlFgmTDqloHWtXeyf4YiZlad0W4DrYcT5Zwf6Mfcxi9Yta9xLJ/Alh3RdLQlIZKUgbgIiCkaye4fOJC0bKcP08b+wl6CX2dbfnBhKsIIUp6a94fOFInQyl2kc2HfVqOo6othY0QoLX7Z7BExNmbR2fnCpVtrSg1PUx6i8qgFQ4UeK+7EbY3Fomfu98XotqxmkHr/ACiuQlK+ithvST8oDvS9JElhzomKJZkpI7TURVSsMo0M02865fYRExb/APlr7B84U2e+ZK1MhRO/AsDg5DPueGUpedPD5w1iNUGWS2OmiSOOva8UW22BKFKmrCUihJISkbHJpFU21plywSQnNiWbPiPyjE3vyc+mK5xdtKmfDiCVBI1hKElIT1CBLIo7KY8Lno3dwTLJgCU26zDYlM6Uognayhri3khazMUsqWgkOEqOjjS9FNXDw37o5QfR7OUWlzUqT7S0KSPOHd/XDMtFlTLQ2NE3EQoSwAMK0liEu74aBhuoGCyxffwaWCSdfJ12fZJhyCDwX+ULzc01Sg6KYkvpDIEP3PH5/ncnLWjJB4pWn+qK12e3Sq/+ITsZczyVB92LD+nmjvybsnJUcMtWZbIhtVXhlZZhOhOkqD7nB6waR+cZd9XijKdak/em+cFyuXt5o/2yd97AfiSYdTSElikfoa8rMESSEBTMslwaPLUNm1ozFuUGLlsq7MoQ+jfljarYLQm021IVLQChBlSsahXEoFIS7UBDHpDKGdy47VblSDPTMlJlY1lKQCkk4DLJ9ouDi1Cja4LabVCKLV2RTaXhhc0/TIOtJ7UsrwBjUouWTLomUnrAKu1TvwMQnS5YSrChDsQCEgVbLJ0mG4mTsTzuivgruWYxt9Gk7gg935Rs7V0V+4s9pxecYy+h67+6B7OcHlCS0dGPbf5tCqcqs73fNcZ2el1KO8+MaKaKzN6fmfOE8tmD7InLSHh03/t/4aa6LsMhIHOGYArECt9esAuQMxhdi5NC7k4aqJbojrcktw0fCKb0UqXNsiQT9ZOYj2khOkG2VHZEsYNRtw6uztibu6ZzWnoJtjc9MA6LJqzE6CdTl+J2wLfs1PMlwdSRUAA8MMTnTHmr+78CfnC/lCvQljaseBjmm9oEtj645TSUYlVb2dR3vEpNlxmYxFJmt9+6JSFgAcI8u6ZWZvWe6AkkKtMvtFlL6uojV1xlr8sCgtCsJauWUaxa+yMdysV9dIG5Z7m8ozSAikS9pA7/AAp3xMYRqfefkPnAwVSPcUIEJNo2U4UiHOwOVbY8M0CCYKEyPSuElsv6VLoVOr2U1P5dcUSrTa7R6iVzaX6a21bAaeMUWKT70FJsfz7UlAdagkbSQB2wzsdrK7MFywtaSlRSxSMTFQ0XyqNcZ6ycjUqVjtMxU1exyB25twaNTYrImWgIlpwpFAkbzXeamLQgo6G40ZaRdttn+sWLOg/ZR024u/eIfXNyckyKgFajmpZcknd/3jR2W6FmqtEdp7NUHTLslmWuWUuFpKVFziIUGLKHRodUXh6eUv4QHljHRh75vlGIy1TQACU4UqOqrEDMtqMIrSqQvOYoHUWJbqaJ8oeR/wBHJVKUTKDb1IGLMhqgA5jYXoYU80jVMHWkfOBO4OmPCpLovl3aMWhawNicJSdQoQsayNWuNRya+ky14ZloSqWAaKCionUASabczllGUTdiJma1EZEJYDXR2390afkzd/NrYTFhASWRoEZjWQ/YQIyaaGlKWmxles2aVFBmlUkpQcCDhDgqKgv2tRDuCCAwYkxufk+V/WTSESwNGWgs4S9VKHRG4Pxi28ZCzNBEx0YAMKkhwa5ENTXV84YAJEtHOqZIFE6lFyXb7WrOgaHJtvQxlyJakjABhZgwIDDZC+TJQsEGuFahoqV17NmuPTeaTuGyKLntDoILuFqd6OSXLUqO2Jy4vwNFyXksXdEs5KmA+8D4iBjcJxOJ6twUkFu8Q0Co9xRPhH4KLLNeRZ+ypuqaD90jzga1XVaFZGWRxUKbtGHrx9ige1EZZ5ryLrqsARLmc5KRzgbmyMKnzBq2icu+G3o9kCXaJjSUywqU7hIAJCxQkcYrxQ05OTmnjelQ7Bi/lisIJSTJzytp2a5a9RHVrG8bR+t0L7Wg5g7goeChr4djZRXdl7SrVKEySXGtOSkK2EfZPceuPlzmc02PqO5Q+ye7wjqZGK+BXah0xuI/gBjG3sXMzfJPcV/1RsirEp2ZyafdbyjGW/pJ3y1DvQfOJyLw+35/0J8TqO9Hkn5wlK2hlKXpI3y/JPyhaZcTfaHumd2tdhlBNJYBGSsOlXPSZ6xkb3lEhpctSi+eEgAbIecq74VZJaFD6wKVhIUQGo9C0ZWT6Q7OenLmJ2kYSPEHujZ2lLvZyY4tq0eWKTpzQuUpZ0KDNJ5sO9R+hHt43UmYkDmZwYuGUl363iq+OUibNNmlCCrnCnCVAigQCC1MwoGMfffKu1zRSYJY2AB/l3RxtWyvGzaLmBLCoOwlJPdFd32gHERV1HxqI5WuVOfFz0wnbjV4ZQytd7WqUmXzZSRg0n0tJy7saU8YPD4Yrg6OnYnjIcrJn/iZIPsKbtP5wjs3LqelhMkhW9BIPYX8YFvrlDz06XMEqYAlOEghO1R274PtSE4v4HYmRC0WxKA6lBI3kQustlts/wBXLEpB+0sgFtwOfUDDWxchw+KeszVb1pCfF+xoCw19TGUWJF32VnDIlqmK1Fi3Zm3VBMnk9aZ1Z8zm0+wnzAPiY2lmusSwyEoSNgKB51i8WU7vxJiipaQ3FCK7eTsiVkgE7VMe7KHAi7mDtHaI8MjeO2MMVFcemYwBDAvm+lqNBEjZ94gefj6IIw+8adTQy6AGJv2an7R63+cRm8rlpzY9nyhRaLMv2h3wotN3TDrHbDrJJeQcE/AzvTlJKmhpqZhGsJwt2OIWI/ZxzdPvS1fyvAMy6VxUbuUNXjG5N7Co0aiyKsn2JsscSU/EBDmxplvoqSqh6Ckq1bAYwCLFD/kvZFCc4LaKn6NQ2Vd7RlIzQ6vK9USzhQnHMp0gyUOAQ4+0W1duyFssLmKxrUVKOs+AGobhBdushM0lRegY0yYMKUpF8qU0BsyJWdDQWiKkiLUwDBCVRNKooBiTwTF+KPcUUPEscFGLCqB7qvY/S5aUdHTc+19Wqg3b9fjROnYnA6ORO07Bu29m2KrmUBaZQG0/CoQHKmhlHpiu57dMkTErlKwqZjsUPZUNYjo1035LtKaEImgMpD1+6D001yzHfHMkauEeqmscTsRkRQvuOqE91wlXgdQUkdKSgINAkDG+jQF0tlqPbGKvGay0cVjsSP6YEs/KicAy2WAQQTRVMhiGY413xXJWbUSpOiUnEXdiVYgWplU90W9xSXRuLVt/mxUmZVHAjsKx5RUs1MXz7AtC0poWLljlic/zGF8yTOctKUz7vnA7oLSkzq/pJSVWUAEA4tbbCI41Nu8gaSx4R1Plf0TxjnSelE/V5G5m9NiXAO5Tc4TLxhlFIUoawpUtBLjVGetUssH2w3nfyp+ERGzZdcc/Ib2kDyZVBRosu2xlTgBSziNADSDrT5RqOT3qkQ0VyJy/aKrFyYWvpAJGxnPy8YeWHklKQXCdL2iK9Wzqh1IgxMWjjSJOTFqLiTtMWC5EwyTHxh+KFti79jpjw3QIZmPlxuKNYsN1iIqu0QyGURjUg2Kzd8VKu2GyszEVRuKDYnVdcVKuwbIdKiA/XbA4oKYlVdg2RA3YNkOFRGBQbE/7KGyJJuwjokJ6nhtEYxrAE2Jsy52tExZoMVHkYAKJUS5uLojBMV4I+Ii2IiCYg0B2m0h8IPEjVuB2+EHKjO2fzMBuh4qxhMmslgOyK7nU1ole+O+kQ2frXH12evk++nxib2h/DFsyjQHbVGjZwbOhbaOl2Qk/qGho8ejD9bY0HJs1WNw8TCE9KHnJzpzOA8TFcewZdF1ql4pvZ4CLxZo8PrFfrVBgjtxro5m6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916" name="AutoShape 4" descr="data:image/jpeg;base64,/9j/4AAQSkZJRgABAQAAAQABAAD/2wCEAAkGBxQTEhUUEhQWFhQXGBwYFxYWFxQcFxYXFRgYFxUYGRccHCggGBwlHBcXIjEhJSksLi4uFx8zODMsNygtLisBCgoKDg0OGxAQGy8kHyQsLCwsLCwsLCwsLCwsLCwsLCwsLCwsLCwsLCwsLCwsLCwsLCwsLCwsLCwsLCwsLCwsLP/AABEIAKkBKgMBIgACEQEDEQH/xAAcAAACAwEBAQEAAAAAAAAAAAAEBQIDBgcBAAj/xABQEAABAgMEBQgGBwUECAcBAAABAhEAAyEEBRIxIkFRYXEGEzKBkaGxwQczUnKy0RQjQoKS4fAVYqLC0jRzg9MXQ0RTVGOz8SQlNVWT4uMW/8QAGQEAAwEBAQAAAAAAAAAAAAAAAQIDAAQF/8QALBEAAgICAgEDAwQBBQAAAAAAAAECEQMxEiFBBBNRMtHwFCJhccFCgZGhsf/aAAwDAQACEQMRAD8A7jC64fVDj8oIlTCqr03Htga4PVDj5CCCynlB9jr8oSEVH62w8v7NHX4phMoVH62wrCh3cOSuI84Nm+sTwMB3Hkrq84MmesTwMFGKryljASwfhGT+ln6ZzVMPMY97mYU9jCNfePQMZ4p+s+75wGYCtY0z+tQgWYIMtQ0z+tUDLEcc9sstC20iB5Qgq0iB5YjllsqtDS6xn1ecMbw6COI+IQDdYz6vODrx9Wj3k/EI7vT/AEEJ7NLZFrwJZIy1q/KLnmbEDrUfIR7YugnhF0dJMAkBeOZVIOi9CdVGrBHNr9sdSfziNn9ZM+78MExjCW+0EBLqJz1AbNkZW1dNXV8IjW3/AJJ6/KMnaR9Yvq+ERzZyuMqRn1Rz+8gefmMS2I0xKAz2COhShXqMc9msZ01xXnV13E/94XF9LY3+qiySktl2qMOboRSZQdHV7wjEybTNY6bMoo+8D3UIzjT8kreZkqa9SlIBO04s4byLy8BMuz1J8oJTJ4dkLZE6a8xkjCCWKqON1axG1WmazhQSGyBSk/xVg0DkOEoO3wjxaDtMZJ5xOcw7SJnb9qG13WecwK5hGRwhWN9ZDmg2UjcRed+CvlBa5YtK0qEzElUtOjhA+tCyC76ubPaIVSb2lFmlzKhJrMA6Upc32T7DdcaW+bjlrtMxalLcrllhhZ5SVhOo001P1QJZuTUhLVmFgBUpyTLVLGSPZUevsgXGw2IVXqlSVASmJwgEzCpiuQqdlhDszan3R1C8vUL4nxEY+28nJKLNPWkKxJSSklVAZclUtJZvZ742l6paTMH7x+IQXVdBg+xTJFItaIScosjnLlU7Iw1RkOHlCufkYapyHCL4fIkxrdf9qT7iP5418ZC6/wC1J9xH88a+OkgxJYLQGOkO1+09kEcn/Ujj8o43aWxmuuL7NMIyUR1xz/qf4Kr09eTrV+DocD4phQoVHGMjJtS6fWK/EYcXVPUVgKUSK5xlmUnVAeJpWbC5cldXnBcz1ieBga5sldXnBUz1ieBjoRIheHQMIW0/u+cP7f0DCI9Pq84WRgK1DSP61CBliCrV0j+tUDrjkntlVoWWoQPKEFWoQPKEcktlVobXWM+rzgu8vVo95PxiBbrGfV5wVb04kpDs2k+fQOJu6O/07/YRns1VhOgnhBEZ+WuaGSkhKlDClWiWZ9WThjnFwnTWAUpBLA4mNWUz0DAu0W5omMLP6yZ934YtUa5wmExYSVOhlULnY6dm6PZSZwdQmFT/AGdEhOVEjCG6yYKmmwEr3SNEgqLvmaDhGZtI+sX1fCIfWsroFhtmXXlCK0+sX1fCIh6griK5OfUYz67hkhayTNJUok6SWcku2hlWNFKFTwMAXvM5tE2YE4ihJUxLOwdnYtxaFw3VIaXTsSDkdZFKUoia6jiP1gZ9wCYaXXcMiQFCWhbLYKdZLsXjGyvSNMNU2MqG0LmEUoaiTFn+kefqsCvxTf8AKi3tyE5I3H7Nks3Nkv8Avr8jFsuxSgABKTSlVTD/ADRgFekq0f8At57Zv+XFR9Jdq1WDtM35CNwkbkjoqLFJGJpEvSLq0ScRYJq52ADqiwSUDKRK/wDjTHND6TbZ/wAEgced+cVK9J9u1WSSOIm/5kHizWjqpDknmpbnM4EOetovlIPsIHBCflHHz6U7eP8AZ7MPuzf82PP9Ld4D/U2Yfcm/5sFRBaO1JSr2R2CFt+Bpc4bFn4hHvo6vuZbbGifOCBMK1pIQCE6CmFCSe+Pr/wDVzvfPxCBkX7RobE8nKLIrk5RbHGXKp+RhqMuqFU/Iw1GUXxeRJjCxzMFoCz0QhApm+m9OsQ+/bsvYvsHzhTdywmbiIcBIJy2GtY1IA2d0dFkGcHmzamLpEwwJjJJ+cESD+njzTvGclZhxdK/rE8fGEsg/pxDSwrZQOww0H2JNdG8u6W5NW2sSNuyC1ytNNVZHWYquygUeHnEVzjjfsj0Yq0cLdF1sTomp7ozSrWfpYlMMPM84+t+cw9jRpJqwUFi7U4UeFJTpvu84WQUBWrpH9aoFmQVaukf1qgWZHFPbKoAtUDyoJtUDyo5ZbKx0Nrr19XnBdpGXuq8DAt1jPq84MtIoPdV4GO/B9K/PJHJsHReTrYlKSFkAF6AkZA9Z3U2Q151JU+bOHLZE0fd8uMZdVvSicpTJDku6gQwIDmlC4fPbrhqbedDDib7RZWiAc3bo1GzUcnhI6aZAIXaVOkh+mnEK5Oe12NNbw0lKZyMioEZZZH9bozS7SvEQAzF1YSRkXdsmbHvyozw5kzQEk6JbYxdnY8ad8PiXbYWzy0qUWUtnOzYAB4vCO0+sX1fCIZyp+IZuz636Rfq/KFtp9Yvq+EQuR3Gy+MhKz6jC/lIfqZ/uK8DDGUK9Rhfyk9TP9xXgYf0/j+zZPJy7k1/Z0+8v41QzMLOTX9nTxX8ZhmY6yJTMgeZBEyBpsYILNgOdBk2A50YwHNgKfBs2AbRrgGO5eh+0Nd6B/wAyYf4zD3lCPq53vq+IRlvRQr/y+X78z4zGq5Rerne+r4xEZ6ZSOxNJyiyK5OUWRyFyqfkYajKFVoyMNRlFsPkSY0kJdah+5sB1bDmN0amVMJSCxyGz5xlpU0IWonLCNZGYbVF6b7mAMMDDKistWQbspDZMscb/AHHOzlAFdcEyUce6OqS7vSt9FDDpHCnPNhSvGKU3JJqydIl6hJDs2RFMu+E/TP5Oj9SvgwUiXx7oYWcRqhd6EiqEENQ4Eg5jPfCHk/evPS5q1S5YKLSuSMKWGFK0hL51ZVeGqF9lo3vp+DVyJ1PeHkTBKF9Fg9DTsjKclL7VaLFKnrCCtSTiw0SCFFIpXC4EO1CbzRGE42phCq1TUBnyjujXE43sbEaCizE58WbyhYel1QRdn9nYvRxXOhUK9kUHpdUTybKR0A2rpH9aoEmQXaukf1qgSZHFLbLIAtMUyoutMUyo5Z7KIbXXr6vODrTkPdV4GArr19XnB1oyHuq8DHf6f6V+eSOTZi507DMWE54yQA4KSVLcMQ5LhWW14Jst4LCEhCkpS7F2c6dQCXrmXcZQmmy3mTKqquZmkgMFElkuxqKF6hssoOVZUgS3WtTKChQDFU62pU+GUGKVs53Z9aLWoKSVK6Uw0oHTiGYYt+qVjS2S2hMkqxJxEEpG0AKNHd/1UtGSvRc2ZaWQh0pUgpGMg0zAJVUu3YAANekl4eZUpArhCkKUonAoviU53Pxo7w0W+6+TVcl2W8mnUhRoQTiSQAkYWIc7Kgu8Wz5T41g6LpAOpSiGZJ+1lnlqhPc65uDCVlAH1qQ2JU2WoZ4BUEgJrqCyawNOSpIUDohCgUpBxFRS6jiYDDVJOdSX4czlJxqjqhF+B2hJCmo9XrkB0v18oqvOzjCoTMOFbukkglGLAsvRgHzf5RmTehmqRLw/VlkFCOm63mJDaqJAJfWCWyH1qtKFzRKWkS0lJVMIIZKDpvkcIzrRixNBGjOSVJAl2KJnJ02dOGXiWjErC4GIBSlFJKUqUwIyJOWbZQHMSQ4IYjMHVF9pvqVJmFNmnkS3Up5hdRUtTkOoVAqxb7W54XTb1lEuZyHO1Qjvg5PZOVeCcyBpkeLvGT/vZf40/OKJlulf72X+NHzigCM2A50WzLZL/wB4j8afnA020I9pP4h84BgebAFo1wZNmp2jtEBz1DaIJjs3op/9Pl+9M/6io1fKP1c3+8V8YjK+jINYJfvTf+quNXylGhN/vFfGI55+SkfAlk5RZFcnKLHjlLlNpyMNRlCm05GGwyi2HyJMKvEsldAaIDEsC6kip1Z5wJ+0EGonFjsSlvCPuU5H0ecVOwQg6LO4UkjPU7PueEku7JzB1WZ2q7gvrcc3QxD1kYtrkiSuzpcmykUAp8qQNOtyEFlFINeNCflEOUBUJSVJJAc4mJ1pLdTxgr0UcQdxhwg8CAPH4o7p5ePRPjZvV29CsQSQoEEgDPEA4FduUc8uGTJkhagjGtc5S0zMKElKFrQsShpEs6AHoDshrcclanKQThUl91Q3jGMuy8Bz82SvIFQ19EKYtvFCOBiOSb6ZTHFN0zX8lLQiwyUSpdmTMIDc4cAWoFRIfCDtbqhwvlotx9QEqyDlRFdzB4zJQQMJYnuKiK/dUO9ohKtJGROp3er5PxNDvY0eEcp/JX2ka+XfUxCdPAASThQlRLqJJdZWyczqMAWu/ZgZSQgA/umm7pbISCaQXBJBqN+efeniBtMEzdJLDiOIenXVuIjSlJrozxpI+tvKJeMZMUijZKyO+ufXHgvonUIRXkeieqPJUyOF5JWIPDeb5gQLIv8ABUQEpASWU4fYfAk/dMAKVCVawi01yWnvSX+Erhsc7fY0N9nRbPe6Q1MIIejancZamV+HhDyfeUgSsSSFryAVqJ/d1j5RgLNP0Q5qDX4lDtSsdcHJ6Iq5Bw9ui/xmO2M6HeNBN5TcbLmAqKFgsCzpJwkOxYVGUCiWFrDYgAKOTtByJ3wbZ5rFJORDEHIjIDs8oaWO55eFJWghQeiVKUkOQzEpBNANW2KQ7IZou7RjZi1CZMYgpxJ0QFHDhUcthNH1Fhnq0CFyjZVlSVKKACSFqHACvlSu2rJdwynKgZoU+Khpi2tgI7tZiFhusJCkNNQFJqoLqGIoGQDk9d0FY92Radiuw2OXa7MUEBJQEoSpicKUgYQa6VKcDGYv20WpNoEtS8SksKhpawU4lKWzNUOSd4yjoV13WiQlSZZUQS5xdg1CEHKq4VWkr5mk0OQ32wZTEHUaNXdHPlxtU1vyVVtWZqbynODnZcgaKioqCiRhGgzFmdRZ+rXSu67umWiXMmlKkuAlJSklIDAKQBsOsvkQ0K5lz2yVjUuXNRKQklSlKSwSlll9LJwaZOIRXfy7tEqbz0tQCwGBUFFgQRkFgZE6oaOOTDyb2zRWq6pydU48EFuqkKLdjQWUVpJyCgAT1HOG0v0vXj7co/4a/wCuNHfXpDtcrA3NqxS0LOJGtaQotXKsdXOa2xeCMD9CtCqoClg1dIBHa2cFyOS9sWlSikS0pGJ52gFCvRdOkaRqf9JdoJ0pcg8UJ+URV6RZmuzSD91P9MH3GDgY21XFakFjLKqAuhJUkhSQoMoJY0IgKbd81PSQRxSB4iN4r0gK/wCEkdif6Ip//uqgmxyS1WOHV/hwPcZuBi5d1TCnHhThdndGfDOPf2Udif4Y319cvzZ5iU/R5agqWiYxUEhPOJCsIGA0DtFUn0toGdkk9S6/CIPOQeCGfo9tCBZ0Wcq+teYcNaupS6FmyOT6o1/KpLIme+fjEZvk36QBbZqpUqQiWpMtczE+IMhnDbTih3fU9XNkkgqzch6lnLGm2JT07KRWhTKygpFmWQCEljlqftgewh1JByJAPAkPGwtaRX3Tqo2gcPA0EQhDl2W8mStFkWQWTqfMZbc4YMW6oZWmS4o3Tr+8WpwH/eEtr+yMwQVatJScyRsDUHu7ItGPEFci/lJWRODsClAfUxWgHuMc/mTEufrDnu8ltGsn24y2I3lR2tmkd/Zvj42pBrzhD1ZzrgTg5u0ScUtjzlEFnmVgulKikgbCaOHpQkdUI7bIKyVN037TUd7RvbZYsRPN6JNXUHDl9T0HCMxeUu0y1MmzzJu+VgA46ULkhbuxUL7Hbplks61miXo+al1wJA41O4Ryq3zlImCYDUFzv2x0y+ZU20KSZ9mWncuelOFzUhIIBJ27hsiw3ZZggDmLOqjETEOrrWHJO+EkraTfSCk1oEshTNky1BT6IrrCcwqnsqPUFRG1SwC7ZuFDW56Y3ONIDaBErqRzRUCiVKlOcCJRmK0T7RWQBRwwHZHlsXKSkHErSIQks+nmioGwEE8YzlH5LqR7LqGeoqDtoC/wr7YIkGlNVRtbIjub7qoAlTSDvB7qkP8AeCg2xQgkTMKm1eTF/wCEAfeMZDMAvmW2LZ0xwOfe/dANnVSG18oeUrakkcXoe/DGfkTqRw5Y1Ig1TGGOEHKJYBQoh2WCeDse4wcu29fCEl8c7NGGXLWX+1hoN8bEnyQLNVddo6SWfJ+IICviXDmRM0SNbDtOEE9q1QjsUjAGSFGlN+Rq9dvZB0vnmLSy52lO1J27jHWpI6OSG8uY6XGb/E4HYBDH9tSkBKV4gWegzFRt3RmE2W1VwpRmCHWRQZPo71d0XWy7J8xKQQgKTlp6i7/Z4dkM5OuicpJmwsttlrDpU2upIzyi/ENSv4vzjP2CzKQ+NhsYv5QVonYeyAskvKFVMbgbz3Qbd134VfSJiqAMhPUznbme6M3hGwdkaW7Z+OQlOtBwkbs0ns8DFsclKVME1SEF9WFM+XNkrBMuYkpLFiAciM2ILHqjn9n9B8xYdFsR1yVv3KO6OqWyQ0MrsSuXLThAUSSVAli1AG3s0dF0SOOzfQpaEJb6VIABzKJorns3RRyn5JJtCkhN43ekpRLRhXPKT9WkJJ6Gto0nKflRap82bJlzClCVApRLAEwtQoC8JL1SXZqtVwRz+dMK04C01ADkLIxJauiRUKI9kh2y1RCWdKWgpdBI9GMzVaruUN1q/wDzixXoqnYSRMsxU9AmdLKSNZxFiDuaD1cirPMkJtIExKCNQmzC+LC4GN2JbKlNkKJ3JayD/WLHvSFJ+KbHSpNqwUilfout46KZR4T5X9Qj6y+jm8wsNKCtwtEg7dWOG8v0bjWZgL/Z5gdukoxn+TEwy71s0tJVh+ky06WdJgzApqgOzUN+VXJC2zZwMuz4gJMmWWmSSypctKVhucfMEZRnT6PryH+xzjwCT4KjvdmA5xQo2I+MPpU2WhWAqSFM7Uy/QgRfQWjiXov5MWuzWuZMtFmmykfRpqcS0sMRwsH20MdBvo/Uq6vGNZfivqgQaHHlkRzSz11AjI336o9XlE8o+MX2dTMdjHsjZ2pTpca0H4T/AExiZZpGwsqguTKP7rHiApJ7zEcPlFnshPNP8T+WM3bVer/xU9yv6Y0U4/Vn7p7Q3nGYvIsU7pyh+LH/AFCLSGh+f8P7ie85v1KS+Sl94WfKCTP3QBai8ojYsfxJ/wDtFpMaP2J5f8s6kW2DsEfKmkhiS3ExAiItELEMbfi1Kml1K6eEF3ZOIsK8YHtFnASSASdhUpux2i7lCPrVjbMTto7F6EQHMQwJqrcW8WfvjlltlVotsBThdSUA7gH7qxVfSgr6O2X0hPclcSsZThdYZ/bJPxGK70WkCUaBKZj0ycIWwgN9GFVqnu60skipzYjGFqJcmtNXZFCb6ClaKVK1MkE0YjPs7DAkiaosXSlJ2kPvcPSHNinoAYKT2jygxyNKmIpNHtmtE9b4pJCVO7qSOlQ5EnuziUm45YzHaVGCRbQNp7u/8o+NtJ1Drcn5d0CU09ittkpV1yh9nvPmYJTYkD7LcSR5wH9KUdbcGHhEecrCcl8AGKZaBrbgX+Yjw2sJIFS7tQDLe52wHKmE0FYFtFqRiAK0BQd0404g41pd9WyCpPwYbm2HV8/y7ohzq1FgSTsD+AgGVOKiBLSqYdjYE02qWzfhMa6z21SQyWSNgSgeAiuPG57YaFtluaeqvNlI2rZPcdLuh3YbhCdKbMASA5w/1K+UeJvVf7p6vkYpnT1L6TtsBUBHQsMY67Zku+yyatOPRSMIoBmM3JL9I74sstrmhbISFElwAGBSXpuAI84imyp+ypCRs50t/Gl++DbDeSZVMAJDjECMtgLZUjRhO90UlKNdKyqfa9MBZSl89gJjm9/WxUxeNZUmYkkAigSATzeEDSAY6mcknh1Q3yk/YP8ADGevK4bHOWVqRMSScSgggJUc3Ka7IfNBzqmQRzK9TOSUKmqOCbMM5OZSpTlJWhSSAioKSxGadoMAWtaVEJlghTEEAJBxrOYCaUwghiaU24ew267rPNSEqBWn2WSkBsuiB4RVdVxSLOSZMpMsnNQcr4YiSQNzgboHtfyGme3BZ1SLNKll0LCdJIJZJUSpqnU7VrSGImr1LO4qKsPWBVuEVCan7NTBNhBMxjlhdt7xaNrpGoGWJv28BBGYM4Z7ubOrfHP7q9Hi0W+TaVWiVoz0zMATMFAt8OIpqdQycx1WewSolywoBmd0IxMBmI99FDn0xDSkwKJXIntMVQ5nIp28YfSVoUGWl32sfAwmkJ+tV7x8YeotKEKCFKGJnrl2wIDSKLbISmSQjEQMai7sHlrGbbxGav0/Vq6vKNbfIHNOGyXUNlza9cZC+/Vq6vKFyhgLJZpGpuKY8lO5ZHaUnzjKINIf8mpmitOxSFd7HwEc+L6izD5nqzwl+IEZS9l9L+/Qe3mvnGqmdBXBPcuMffKqTNy0Hul/KLy0ND6n/f2FyjRW5aD2KT8or59qR7MNZo4fEr5QjtVqZavePjA5UjceT/P4OuWi3rSAQUl1JScQyClBJNCKh+uFEnlcSWVKHUo/IxO1W5JaWFMpRo4P2QFPiZk0Yh99KRnUJHOKS1UhydVCH6tLtMcmTkn0yK0Nb3UJs0sW6CnDltEEZpGYbVrhXfExUtAKS5djiejh8gQIZKU0xRVU4ZYwB6Hm0015QsvkDmiWcYmfadau/viOROm7DbILkzCkHEQ4HRYeELb6Qoy0gkliTUuCdR459sa2yICpaW9kQpt1nxuNiyMm1wlMCfTMwJRw12q7lK8o9sR0odKu6YkFLoUHJBKVggLUVtRYfPNoXTZakLHqw+1Kzw+2G743Ht9gsKSura++LZk8I6ako3KIB/DmeyAjKJ6U1ZHshkp7EgPFkiShPRSBvasboUtTbAeila+Awj8SvlFgmTDqloHWtXeyf4YiZlad0W4DrYcT5Zwf6Mfcxi9Yta9xLJ/Alh3RdLQlIZKUgbgIiCkaye4fOJC0bKcP08b+wl6CX2dbfnBhKsIIUp6a94fOFInQyl2kc2HfVqOo6othY0QoLX7Z7BExNmbR2fnCpVtrSg1PUx6i8qgFQ4UeK+7EbY3Fomfu98XotqxmkHr/ACiuQlK+ithvST8oDvS9JElhzomKJZkpI7TURVSsMo0M02865fYRExb/APlr7B84U2e+ZK1MhRO/AsDg5DPueGUpedPD5w1iNUGWS2OmiSOOva8UW22BKFKmrCUihJISkbHJpFU21plywSQnNiWbPiPyjE3vyc+mK5xdtKmfDiCVBI1hKElIT1CBLIo7KY8Lno3dwTLJgCU26zDYlM6Uognayhri3khazMUsqWgkOEqOjjS9FNXDw37o5QfR7OUWlzUqT7S0KSPOHd/XDMtFlTLQ2NE3EQoSwAMK0liEu74aBhuoGCyxffwaWCSdfJ12fZJhyCDwX+ULzc01Sg6KYkvpDIEP3PH5/ncnLWjJB4pWn+qK12e3Sq/+ITsZczyVB92LD+nmjvybsnJUcMtWZbIhtVXhlZZhOhOkqD7nB6waR+cZd9XijKdak/em+cFyuXt5o/2yd97AfiSYdTSElikfoa8rMESSEBTMslwaPLUNm1ozFuUGLlsq7MoQ+jfljarYLQm021IVLQChBlSsahXEoFIS7UBDHpDKGdy47VblSDPTMlJlY1lKQCkk4DLJ9ouDi1Cja4LabVCKLV2RTaXhhc0/TIOtJ7UsrwBjUouWTLomUnrAKu1TvwMQnS5YSrChDsQCEgVbLJ0mG4mTsTzuivgruWYxt9Gk7gg935Rs7V0V+4s9pxecYy+h67+6B7OcHlCS0dGPbf5tCqcqs73fNcZ2el1KO8+MaKaKzN6fmfOE8tmD7InLSHh03/t/4aa6LsMhIHOGYArECt9esAuQMxhdi5NC7k4aqJbojrcktw0fCKb0UqXNsiQT9ZOYj2khOkG2VHZEsYNRtw6uztibu6ZzWnoJtjc9MA6LJqzE6CdTl+J2wLfs1PMlwdSRUAA8MMTnTHmr+78CfnC/lCvQljaseBjmm9oEtj645TSUYlVb2dR3vEpNlxmYxFJmt9+6JSFgAcI8u6ZWZvWe6AkkKtMvtFlL6uojV1xlr8sCgtCsJauWUaxa+yMdysV9dIG5Z7m8ozSAikS9pA7/AAp3xMYRqfefkPnAwVSPcUIEJNo2U4UiHOwOVbY8M0CCYKEyPSuElsv6VLoVOr2U1P5dcUSrTa7R6iVzaX6a21bAaeMUWKT70FJsfz7UlAdagkbSQB2wzsdrK7MFywtaSlRSxSMTFQ0XyqNcZ6ycjUqVjtMxU1exyB25twaNTYrImWgIlpwpFAkbzXeamLQgo6G40ZaRdttn+sWLOg/ZR024u/eIfXNyckyKgFajmpZcknd/3jR2W6FmqtEdp7NUHTLslmWuWUuFpKVFziIUGLKHRodUXh6eUv4QHljHRh75vlGIy1TQACU4UqOqrEDMtqMIrSqQvOYoHUWJbqaJ8oeR/wBHJVKUTKDb1IGLMhqgA5jYXoYU80jVMHWkfOBO4OmPCpLovl3aMWhawNicJSdQoQsayNWuNRya+ky14ZloSqWAaKCionUASabczllGUTdiJma1EZEJYDXR2390afkzd/NrYTFhASWRoEZjWQ/YQIyaaGlKWmxles2aVFBmlUkpQcCDhDgqKgv2tRDuCCAwYkxufk+V/WTSESwNGWgs4S9VKHRG4Pxi28ZCzNBEx0YAMKkhwa5ENTXV84YAJEtHOqZIFE6lFyXb7WrOgaHJtvQxlyJakjABhZgwIDDZC+TJQsEGuFahoqV17NmuPTeaTuGyKLntDoILuFqd6OSXLUqO2Jy4vwNFyXksXdEs5KmA+8D4iBjcJxOJ6twUkFu8Q0Co9xRPhH4KLLNeRZ+ypuqaD90jzga1XVaFZGWRxUKbtGHrx9ige1EZZ5ryLrqsARLmc5KRzgbmyMKnzBq2icu+G3o9kCXaJjSUywqU7hIAJCxQkcYrxQ05OTmnjelQ7Bi/lisIJSTJzytp2a5a9RHVrG8bR+t0L7Wg5g7goeChr4djZRXdl7SrVKEySXGtOSkK2EfZPceuPlzmc02PqO5Q+ye7wjqZGK+BXah0xuI/gBjG3sXMzfJPcV/1RsirEp2ZyafdbyjGW/pJ3y1DvQfOJyLw+35/0J8TqO9Hkn5wlK2hlKXpI3y/JPyhaZcTfaHumd2tdhlBNJYBGSsOlXPSZ6xkb3lEhpctSi+eEgAbIecq74VZJaFD6wKVhIUQGo9C0ZWT6Q7OenLmJ2kYSPEHujZ2lLvZyY4tq0eWKTpzQuUpZ0KDNJ5sO9R+hHt43UmYkDmZwYuGUl363iq+OUibNNmlCCrnCnCVAigQCC1MwoGMfffKu1zRSYJY2AB/l3RxtWyvGzaLmBLCoOwlJPdFd32gHERV1HxqI5WuVOfFz0wnbjV4ZQytd7WqUmXzZSRg0n0tJy7saU8YPD4Yrg6OnYnjIcrJn/iZIPsKbtP5wjs3LqelhMkhW9BIPYX8YFvrlDz06XMEqYAlOEghO1R274PtSE4v4HYmRC0WxKA6lBI3kQustlts/wBXLEpB+0sgFtwOfUDDWxchw+KeszVb1pCfF+xoCw19TGUWJF32VnDIlqmK1Fi3Zm3VBMnk9aZ1Z8zm0+wnzAPiY2lmusSwyEoSNgKB51i8WU7vxJiipaQ3FCK7eTsiVkgE7VMe7KHAi7mDtHaI8MjeO2MMVFcemYwBDAvm+lqNBEjZ94gefj6IIw+8adTQy6AGJv2an7R63+cRm8rlpzY9nyhRaLMv2h3wotN3TDrHbDrJJeQcE/AzvTlJKmhpqZhGsJwt2OIWI/ZxzdPvS1fyvAMy6VxUbuUNXjG5N7Co0aiyKsn2JsscSU/EBDmxplvoqSqh6Ckq1bAYwCLFD/kvZFCc4LaKn6NQ2Vd7RlIzQ6vK9USzhQnHMp0gyUOAQ4+0W1duyFssLmKxrUVKOs+AGobhBdushM0lRegY0yYMKUpF8qU0BsyJWdDQWiKkiLUwDBCVRNKooBiTwTF+KPcUUPEscFGLCqB7qvY/S5aUdHTc+19Wqg3b9fjROnYnA6ORO07Bu29m2KrmUBaZQG0/CoQHKmhlHpiu57dMkTErlKwqZjsUPZUNYjo1035LtKaEImgMpD1+6D001yzHfHMkauEeqmscTsRkRQvuOqE91wlXgdQUkdKSgINAkDG+jQF0tlqPbGKvGay0cVjsSP6YEs/KicAy2WAQQTRVMhiGY413xXJWbUSpOiUnEXdiVYgWplU90W9xSXRuLVt/mxUmZVHAjsKx5RUs1MXz7AtC0poWLljlic/zGF8yTOctKUz7vnA7oLSkzq/pJSVWUAEA4tbbCI41Nu8gaSx4R1Plf0TxjnSelE/V5G5m9NiXAO5Tc4TLxhlFIUoawpUtBLjVGetUssH2w3nfyp+ERGzZdcc/Ib2kDyZVBRosu2xlTgBSziNADSDrT5RqOT3qkQ0VyJy/aKrFyYWvpAJGxnPy8YeWHklKQXCdL2iK9Wzqh1IgxMWjjSJOTFqLiTtMWC5EwyTHxh+KFti79jpjw3QIZmPlxuKNYsN1iIqu0QyGURjUg2Kzd8VKu2GyszEVRuKDYnVdcVKuwbIdKiA/XbA4oKYlVdg2RA3YNkOFRGBQbE/7KGyJJuwjokJ6nhtEYxrAE2Jsy52tExZoMVHkYAKJUS5uLojBMV4I+Ii2IiCYg0B2m0h8IPEjVuB2+EHKjO2fzMBuh4qxhMmslgOyK7nU1ole+O+kQ2frXH12evk++nxib2h/DFsyjQHbVGjZwbOhbaOl2Qk/qGho8ejD9bY0HJs1WNw8TCE9KHnJzpzOA8TFcewZdF1ql4pvZ4CLxZo8PrFfrVBgjtxro5m6P//Z"/>
          <p:cNvSpPr>
            <a:spLocks noChangeAspect="1" noChangeArrowheads="1"/>
          </p:cNvSpPr>
          <p:nvPr/>
        </p:nvSpPr>
        <p:spPr bwMode="auto">
          <a:xfrm>
            <a:off x="155575" y="-2209800"/>
            <a:ext cx="8134350" cy="46101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8917" name="Picture 5" descr="C:\Documents and Settings\Marina\Мои документы\Мои рисунки\yellow-wallpaper-living-roo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708920"/>
            <a:ext cx="2521604" cy="1890238"/>
          </a:xfrm>
          <a:prstGeom prst="rect">
            <a:avLst/>
          </a:prstGeom>
          <a:noFill/>
        </p:spPr>
      </p:pic>
      <p:pic>
        <p:nvPicPr>
          <p:cNvPr id="38919" name="Picture 7" descr="http://1.bp.blogspot.com/-g4j-k5r-7Zk/T8sFvr6698I/AAAAAAAABZI/-vIbJtidr7Q/s1600/bedroom+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741826"/>
            <a:ext cx="2506818" cy="1926072"/>
          </a:xfrm>
          <a:prstGeom prst="rect">
            <a:avLst/>
          </a:prstGeom>
          <a:noFill/>
        </p:spPr>
      </p:pic>
      <p:pic>
        <p:nvPicPr>
          <p:cNvPr id="38921" name="Picture 9" descr="http://www.trade-guys.co.nz/wp-content/uploads/2013/05/retro-kitchen-desig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2780928"/>
            <a:ext cx="2343236" cy="1800200"/>
          </a:xfrm>
          <a:prstGeom prst="rect">
            <a:avLst/>
          </a:prstGeom>
          <a:noFill/>
        </p:spPr>
      </p:pic>
      <p:pic>
        <p:nvPicPr>
          <p:cNvPr id="38923" name="Picture 11" descr="http://www.roeland.com/images/bathroom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4797152"/>
            <a:ext cx="2880320" cy="18011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CC"/>
                </a:solidFill>
              </a:rPr>
              <a:t>Назови предметы мебели:</a:t>
            </a:r>
            <a:endParaRPr lang="ru-RU" b="1" dirty="0">
              <a:solidFill>
                <a:srgbClr val="0000CC"/>
              </a:solidFill>
            </a:endParaRPr>
          </a:p>
        </p:txBody>
      </p:sp>
      <p:pic>
        <p:nvPicPr>
          <p:cNvPr id="6" name="Picture 4" descr="http://t0.gstatic.com/images?q=tbn:ANd9GcQK7Xia5Iljc4zaKpZ2UJBxOSeq_JNyYbY-pizPyuB7W3na2AcV283gL5TCW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08719"/>
            <a:ext cx="4680520" cy="2407553"/>
          </a:xfrm>
          <a:prstGeom prst="rect">
            <a:avLst/>
          </a:prstGeom>
          <a:noFill/>
        </p:spPr>
      </p:pic>
      <p:pic>
        <p:nvPicPr>
          <p:cNvPr id="7" name="Picture 4" descr="http://cdn.home-reviews.com/2013/05/funny_chair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64848" y="3429000"/>
            <a:ext cx="4349359" cy="3041924"/>
          </a:xfrm>
          <a:prstGeom prst="rect">
            <a:avLst/>
          </a:prstGeom>
          <a:noFill/>
        </p:spPr>
      </p:pic>
      <p:pic>
        <p:nvPicPr>
          <p:cNvPr id="8" name="Picture 10" descr="C:\Documents and Settings\Marina\Мои документы\Мои рисунки\untitled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356992"/>
            <a:ext cx="4320480" cy="2873774"/>
          </a:xfrm>
          <a:prstGeom prst="rect">
            <a:avLst/>
          </a:prstGeom>
          <a:noFill/>
        </p:spPr>
      </p:pic>
      <p:pic>
        <p:nvPicPr>
          <p:cNvPr id="15362" name="Picture 2" descr="http://www.betterlivingthroughdesign.com/images/holly-shelf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112" y="908719"/>
            <a:ext cx="3096344" cy="227548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51520" y="2564904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ITC Avant Garde Gothic" pitchFamily="34" charset="0"/>
              </a:rPr>
              <a:t>table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96136" y="2492896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ITC Avant Garde Gothic" pitchFamily="34" charset="0"/>
              </a:rPr>
              <a:t>shelf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16016" y="5949280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ITC Avant Garde Gothic" pitchFamily="34" charset="0"/>
              </a:rPr>
              <a:t>chairs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9552" y="6237312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ITC Avant Garde Gothic" pitchFamily="34" charset="0"/>
              </a:rPr>
              <a:t>bed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ITC Avant Garde Gothic" pitchFamily="34" charset="0"/>
              </a:rPr>
              <a:t>What’s this?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5" name="Picture 2" descr="http://1.bp.blogspot.com/-BsNuSFzU5Hg/TtocFXz_28I/AAAAAAAAAMg/L8s2MiswLm4/s320/radio+fun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412776"/>
            <a:ext cx="3696072" cy="3696073"/>
          </a:xfrm>
          <a:prstGeom prst="rect">
            <a:avLst/>
          </a:prstGeom>
          <a:noFill/>
        </p:spPr>
      </p:pic>
      <p:pic>
        <p:nvPicPr>
          <p:cNvPr id="6" name="Picture 6" descr="http://doblelol.com/uploads/7/concept-funn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268760"/>
            <a:ext cx="3127994" cy="477396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83568" y="6093296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It’s a lamp.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20072" y="5373216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It’s a radio.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lifeofdad.com/wp-content/uploads/2012/10/bubble-bat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052736"/>
            <a:ext cx="4890120" cy="4890120"/>
          </a:xfrm>
          <a:prstGeom prst="rect">
            <a:avLst/>
          </a:prstGeom>
          <a:noFill/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ITC Avant Garde Gothic" pitchFamily="34" charset="0"/>
              </a:rPr>
              <a:t>What’s this?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47864" y="6093296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It’s a bath.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8229600" cy="1008112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latin typeface="ITC Avant Garde Gothic" pitchFamily="34" charset="0"/>
              </a:rPr>
              <a:t>MY BIRTHDAY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8194" name="Picture 2" descr="http://www.freedom-center.com/wp-content/uploads/birthday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052736"/>
            <a:ext cx="3376525" cy="2281436"/>
          </a:xfrm>
          <a:prstGeom prst="rect">
            <a:avLst/>
          </a:prstGeom>
          <a:noFill/>
        </p:spPr>
      </p:pic>
      <p:pic>
        <p:nvPicPr>
          <p:cNvPr id="8196" name="Picture 4" descr="http://i.huffpost.com/gen/1259944/thumbs/o-BIRTHDAY-CANDLES-faceboo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052736"/>
            <a:ext cx="3550435" cy="2397697"/>
          </a:xfrm>
          <a:prstGeom prst="rect">
            <a:avLst/>
          </a:prstGeom>
          <a:noFill/>
        </p:spPr>
      </p:pic>
      <p:pic>
        <p:nvPicPr>
          <p:cNvPr id="8200" name="Picture 8" descr="http://t1.gstatic.com/images?q=tbn:ANd9GcTwDmIBb3vBqgTwazHQlga1tQiRF-M1UwBr3gS-n7E0uI1WLdp3c7UVX1zXx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3933056"/>
            <a:ext cx="2276872" cy="2276872"/>
          </a:xfrm>
          <a:prstGeom prst="rect">
            <a:avLst/>
          </a:prstGeom>
          <a:noFill/>
        </p:spPr>
      </p:pic>
      <p:pic>
        <p:nvPicPr>
          <p:cNvPr id="8202" name="Picture 10" descr="http://t3.gstatic.com/images?q=tbn:ANd9GcTNLDWhu9K549FcS5bsmY47QIiWidYSObCml7DEPYWLFSz5TJQQF0cJnPO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4077072"/>
            <a:ext cx="2848503" cy="191384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331640" y="3429000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ITC Avant Garde Gothic" pitchFamily="34" charset="0"/>
              </a:rPr>
              <a:t>party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00192" y="6237312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ITC Avant Garde Gothic" pitchFamily="34" charset="0"/>
              </a:rPr>
              <a:t>sad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47664" y="6165304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ITC Avant Garde Gothic" pitchFamily="34" charset="0"/>
              </a:rPr>
              <a:t>happy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40152" y="3429000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ITC Avant Garde Gothic" pitchFamily="34" charset="0"/>
              </a:rPr>
              <a:t>candles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</TotalTime>
  <Words>321</Words>
  <Application>Microsoft Office PowerPoint</Application>
  <PresentationFormat>Экран (4:3)</PresentationFormat>
  <Paragraphs>130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LET’S HAVE FUN REVISING SPOTLIGHT 2  ДАВАЙТЕ ВСПОМНИМ, ЧТО МЫ УЗНАЛИ В ПРОШЛОМ ГОДУ</vt:lpstr>
      <vt:lpstr>A HAPPY FAMILY</vt:lpstr>
      <vt:lpstr>WHAT COLOUR?</vt:lpstr>
      <vt:lpstr>MY HOME</vt:lpstr>
      <vt:lpstr>Назови комнаты на картинках. </vt:lpstr>
      <vt:lpstr>Назови предметы мебели:</vt:lpstr>
      <vt:lpstr>What’s this?</vt:lpstr>
      <vt:lpstr>What’s this?</vt:lpstr>
      <vt:lpstr>MY BIRTHDAY</vt:lpstr>
      <vt:lpstr>What do you like? I like…</vt:lpstr>
      <vt:lpstr>What do you like?</vt:lpstr>
      <vt:lpstr>What do you like?</vt:lpstr>
      <vt:lpstr>What can animals do? </vt:lpstr>
      <vt:lpstr>What can animals do? </vt:lpstr>
      <vt:lpstr>AT THE CIRCUS Что ты видишь на картинках?</vt:lpstr>
      <vt:lpstr>TOYS Что ты видишь на картинках?</vt:lpstr>
      <vt:lpstr>TOYS Назови игрушки на картинках.</vt:lpstr>
      <vt:lpstr>Опиши внешность</vt:lpstr>
      <vt:lpstr>CLOTHES Назови предметы одежды. </vt:lpstr>
      <vt:lpstr>Назови предметы одежды. </vt:lpstr>
      <vt:lpstr>What are you wearing now? I’m wearing…</vt:lpstr>
      <vt:lpstr>MY HOLIDAYS</vt:lpstr>
      <vt:lpstr>Назови время года.</vt:lpstr>
      <vt:lpstr>Презентация PowerPoint</vt:lpstr>
      <vt:lpstr>Презентация PowerPoint</vt:lpstr>
      <vt:lpstr>Презентация PowerPoint</vt:lpstr>
      <vt:lpstr>Презентация PowerPoint</vt:lpstr>
      <vt:lpstr>УСПЕХОВ В НОВОМ УЧЕБНОМ ГОДУ!  GOOD LUCK!</vt:lpstr>
    </vt:vector>
  </TitlesOfParts>
  <Company>Space Research Institute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Marina</dc:creator>
  <cp:lastModifiedBy>Computer</cp:lastModifiedBy>
  <cp:revision>52</cp:revision>
  <dcterms:created xsi:type="dcterms:W3CDTF">2013-08-31T07:37:14Z</dcterms:created>
  <dcterms:modified xsi:type="dcterms:W3CDTF">2017-09-06T07:30:39Z</dcterms:modified>
</cp:coreProperties>
</file>