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5" r:id="rId8"/>
    <p:sldId id="271" r:id="rId9"/>
    <p:sldId id="272" r:id="rId10"/>
    <p:sldId id="278" r:id="rId11"/>
    <p:sldId id="275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2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powerpoint.ru/wp-content/uploads/2013/02/Green_list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648200" cy="1752600"/>
          </a:xfrm>
        </p:spPr>
        <p:txBody>
          <a:bodyPr/>
          <a:lstStyle/>
          <a:p>
            <a:pPr algn="r">
              <a:defRPr/>
            </a:pP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2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en-US" sz="4800" b="1" i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nd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of January.</a:t>
            </a:r>
          </a:p>
          <a:p>
            <a:pPr algn="r">
              <a:defRPr/>
            </a:pP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Thursday.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4.to see which way the wind blows-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to see how a situation is 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developing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5.to be a bolt from the blue-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to be a great surprise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new idioms</a:t>
            </a:r>
            <a:endParaRPr lang="ru-RU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8" descr="http://s.properm.ru/localStorage/collection/4e/ec/5a/f2/4eec5a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667000" cy="1771112"/>
          </a:xfrm>
          <a:prstGeom prst="rect">
            <a:avLst/>
          </a:prstGeom>
          <a:noFill/>
        </p:spPr>
      </p:pic>
      <p:pic>
        <p:nvPicPr>
          <p:cNvPr id="18" name="Picture 10" descr="https://markp427.files.wordpress.com/2014/10/flat550x55007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772" y="4724400"/>
            <a:ext cx="3206228" cy="2133600"/>
          </a:xfrm>
          <a:prstGeom prst="rect">
            <a:avLst/>
          </a:prstGeom>
          <a:noFill/>
        </p:spPr>
      </p:pic>
      <p:pic>
        <p:nvPicPr>
          <p:cNvPr id="19" name="Picture 12" descr="http://3.bp.blogspot.com/-9mzxXANo_o0/UmfKzpTdrGI/AAAAAAAAAKE/_5cBS0t4DGY/s1600/%D1%83%D0%B4%D0%B8%D0%B2%D0%BB%D0%B5%D0%BD%D0%B8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724400"/>
            <a:ext cx="182463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1.  "Was Helen happy about buying a new car?" “Happy? She was on ___________!“ </a:t>
            </a:r>
          </a:p>
          <a:p>
            <a:r>
              <a:rPr lang="en-US" dirty="0" smtClean="0"/>
              <a:t>2. The news of his marriage was a ____________________. </a:t>
            </a:r>
          </a:p>
          <a:p>
            <a:r>
              <a:rPr lang="en-US" dirty="0" smtClean="0"/>
              <a:t>3.  He is feeling  ________________so he is going to bed early tonight.</a:t>
            </a:r>
          </a:p>
          <a:p>
            <a:r>
              <a:rPr lang="en-US" dirty="0" smtClean="0"/>
              <a:t>4.Let's see which way the  ___________  before we decide. </a:t>
            </a:r>
          </a:p>
          <a:p>
            <a:r>
              <a:rPr lang="en-US" dirty="0" smtClean="0"/>
              <a:t>5. She has a   thousand pounds  which she's </a:t>
            </a:r>
          </a:p>
          <a:p>
            <a:pPr>
              <a:buNone/>
            </a:pPr>
            <a:r>
              <a:rPr lang="en-US" dirty="0" smtClean="0"/>
              <a:t>    saving for a  _________.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in gaps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228600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cloud nine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0" y="152400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rainy day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1800" y="762000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 wind blows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762000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bolt from the blue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76200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under the weather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07118 0.2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9948 0.288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3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19584 0.488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30105 0.766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powerpoint.ru/wp-content/uploads/2013/01/Kl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1600200"/>
            <a:ext cx="6124604" cy="4972072"/>
          </a:xfrm>
        </p:spPr>
        <p:txBody>
          <a:bodyPr/>
          <a:lstStyle/>
          <a:p>
            <a:r>
              <a:rPr lang="en-US" b="1" dirty="0" smtClean="0"/>
              <a:t>It was difficult …</a:t>
            </a:r>
          </a:p>
          <a:p>
            <a:endParaRPr lang="en-US" b="1" dirty="0" smtClean="0"/>
          </a:p>
          <a:p>
            <a:r>
              <a:rPr lang="en-US" b="1" dirty="0" smtClean="0"/>
              <a:t>It was interesting….</a:t>
            </a:r>
          </a:p>
          <a:p>
            <a:endParaRPr lang="en-US" b="1" dirty="0" smtClean="0"/>
          </a:p>
          <a:p>
            <a:r>
              <a:rPr lang="en-US" b="1" dirty="0" smtClean="0"/>
              <a:t>Now I know…</a:t>
            </a:r>
          </a:p>
          <a:p>
            <a:endParaRPr lang="en-US" b="1" dirty="0" smtClean="0"/>
          </a:p>
          <a:p>
            <a:r>
              <a:rPr lang="en-US" b="1" dirty="0" smtClean="0"/>
              <a:t>Now I can….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About our lesson….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lex\Desktop\0_64372_fa3888c3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905000"/>
            <a:ext cx="1285884" cy="1285884"/>
          </a:xfrm>
          <a:prstGeom prst="rect">
            <a:avLst/>
          </a:prstGeom>
          <a:noFill/>
        </p:spPr>
      </p:pic>
      <p:pic>
        <p:nvPicPr>
          <p:cNvPr id="1028" name="Picture 4" descr="http://3.bp.blogspot.com/-UjQDIjEf8kk/Uk2LmZ6XOVI/AAAAAAAAH8o/RFl9UckGFu0/s200/%D1%81%D0%BC%D0%B0%D0%B9%D0%BB%D0%B8%D0%BA+%D0%B7%D0%B0%D0%B4%D1%83%D0%BC%D0%B0%D0%BB%D1%81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1143008" cy="1284279"/>
          </a:xfrm>
          <a:prstGeom prst="rect">
            <a:avLst/>
          </a:prstGeom>
          <a:noFill/>
        </p:spPr>
      </p:pic>
      <p:pic>
        <p:nvPicPr>
          <p:cNvPr id="1030" name="Picture 6" descr="http://rudocs.exdat.com/data/527/526099/526099_html_1c2d40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343400"/>
            <a:ext cx="1371600" cy="1094674"/>
          </a:xfrm>
          <a:prstGeom prst="rect">
            <a:avLst/>
          </a:prstGeom>
          <a:noFill/>
        </p:spPr>
      </p:pic>
      <p:pic>
        <p:nvPicPr>
          <p:cNvPr id="1032" name="Picture 8" descr="http://2.bp.blogspot.com/-3au8TZ7qFWQ/UclhZh4N_nI/AAAAAAAAEpw/V9LkeRX2mxE/s1600/%D1%81%D0%B5%D0%BC%D1%8C%D1%8F+%D1%81%D0%BC%D0%B0%D0%B9%D0%BB%D0%B8%D0%B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048000"/>
            <a:ext cx="1295400" cy="117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1/Kl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3657600"/>
            <a:ext cx="5638800" cy="2981324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Learn the idioms, </a:t>
            </a:r>
          </a:p>
          <a:p>
            <a:r>
              <a:rPr lang="en-US" sz="4400" b="1" i="1" dirty="0" smtClean="0"/>
              <a:t>Ex.4 p.47 (WB) </a:t>
            </a:r>
            <a:endParaRPr lang="ru-RU" sz="4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www.randolph.k12.nc.us/schools/archdale/Teachers/tsutton/PublishingImages/Homewo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4786346" cy="3032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opowerpoint.ru/wp-content/uploads/2013/01/Kl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2357430"/>
            <a:ext cx="6019800" cy="4348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</a:t>
            </a:r>
            <a:r>
              <a:rPr lang="en-US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</a:t>
            </a:r>
            <a:r>
              <a:rPr lang="en-US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going </a:t>
            </a:r>
            <a:r>
              <a:rPr lang="en-US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to: </a:t>
            </a:r>
            <a:endParaRPr lang="en-US" sz="4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develop the skills of speaking, listening and writing;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speak about environmental problems;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work with a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videofilm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learn new idioms.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304800"/>
            <a:ext cx="4114800" cy="1935162"/>
          </a:xfrm>
        </p:spPr>
        <p:txBody>
          <a:bodyPr>
            <a:no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Monotype Corsiva" pitchFamily="66" charset="0"/>
              </a:rPr>
              <a:t>Environmental problems.</a:t>
            </a:r>
            <a:br>
              <a:rPr lang="en-US" sz="5400" i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5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14800" y="381000"/>
            <a:ext cx="4343400" cy="1431925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53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419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opowerpoint.ru/wp-content/uploads/2013/01/Kl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1447800"/>
            <a:ext cx="5486400" cy="5281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to pollute the environment</a:t>
            </a:r>
          </a:p>
          <a:p>
            <a:pPr>
              <a:defRPr/>
            </a:pPr>
            <a:r>
              <a:rPr lang="en-US" dirty="0" smtClean="0"/>
              <a:t>to cut down forests</a:t>
            </a:r>
          </a:p>
          <a:p>
            <a:pPr>
              <a:defRPr/>
            </a:pPr>
            <a:r>
              <a:rPr lang="en-US" dirty="0" smtClean="0"/>
              <a:t>without water or food</a:t>
            </a:r>
          </a:p>
          <a:p>
            <a:pPr>
              <a:defRPr/>
            </a:pPr>
            <a:r>
              <a:rPr lang="en-US" dirty="0" smtClean="0"/>
              <a:t>toxic waste</a:t>
            </a:r>
          </a:p>
          <a:p>
            <a:pPr>
              <a:defRPr/>
            </a:pPr>
            <a:r>
              <a:rPr lang="en-US" dirty="0" smtClean="0"/>
              <a:t>to pour into the rivers</a:t>
            </a:r>
          </a:p>
          <a:p>
            <a:pPr>
              <a:defRPr/>
            </a:pPr>
            <a:r>
              <a:rPr lang="en-US" dirty="0" smtClean="0"/>
              <a:t>dangerous to breathe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town dump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floods and drought</a:t>
            </a:r>
          </a:p>
          <a:p>
            <a:pPr>
              <a:defRPr/>
            </a:pPr>
            <a:r>
              <a:rPr lang="en-US" dirty="0" smtClean="0"/>
              <a:t>endangered species</a:t>
            </a:r>
          </a:p>
          <a:p>
            <a:r>
              <a:rPr lang="en-US" dirty="0" smtClean="0"/>
              <a:t>greenhouse gases, </a:t>
            </a:r>
            <a:endParaRPr lang="ru-RU" dirty="0" smtClean="0"/>
          </a:p>
          <a:p>
            <a:r>
              <a:rPr lang="en-US" dirty="0" smtClean="0"/>
              <a:t>to save energy.</a:t>
            </a:r>
            <a:endParaRPr lang="ru-RU" dirty="0" smtClean="0"/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endParaRPr lang="ru-RU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translate </a:t>
            </a:r>
            <a:b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Russian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opowerpoint.ru/wp-content/uploads/2013/01/Kl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914400"/>
            <a:ext cx="6172200" cy="57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вырубать леса, 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вырубка лесов,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без еды или воды, 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красивая природа,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природный газ, 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загрязнять воду (воздух, почву),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загрязнение воды (воздуха),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городская свалка, 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большая опасность, 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сливать отходы в рек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природная катастрофа,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глобальное потепление.</a:t>
            </a:r>
          </a:p>
          <a:p>
            <a:pPr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0"/>
            <a:ext cx="5867400" cy="1143000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into English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4495800"/>
          </a:xfrm>
        </p:spPr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We can’t live without ____________________. 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en-US" dirty="0" smtClean="0"/>
              <a:t>We want to see our planet _________________.</a:t>
            </a:r>
            <a:endParaRPr lang="en-US" u="sng" dirty="0" smtClean="0"/>
          </a:p>
          <a:p>
            <a:r>
              <a:rPr lang="en-US" dirty="0" smtClean="0"/>
              <a:t>3. Factories often pour  ___________into our rivers, seas and oceans. </a:t>
            </a:r>
          </a:p>
          <a:p>
            <a:r>
              <a:rPr lang="en-US" dirty="0" smtClean="0"/>
              <a:t>4. The Amur tiger is an  ____________________.</a:t>
            </a:r>
          </a:p>
          <a:p>
            <a:r>
              <a:rPr lang="en-US" dirty="0" smtClean="0"/>
              <a:t>5. _______________ are being destroyed.</a:t>
            </a:r>
          </a:p>
          <a:p>
            <a:r>
              <a:rPr lang="en-US" dirty="0" smtClean="0"/>
              <a:t>6.We should reduce the  ________________ which make the Earth warmer.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in gaps: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838200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plants and animals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04800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clean and beautiful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5600" y="304800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toxic waste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4800" y="762000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Animals’ habitats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371600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endangered species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91000" y="1295400"/>
            <a:ext cx="2980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greenhouse gases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2322E-6 L 0.51892 0.177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0023 L 0.27552 0.332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0782 0.3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-0.00023 L 0.51093 0.366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58 0.02197 L -0.33229 0.521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8141E-6 L 0.07882 0.51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48000" y="2209800"/>
            <a:ext cx="2895600" cy="21336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24200" y="2590800"/>
            <a:ext cx="26212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Ecological 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problems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 descr="http://img0.liveinternet.ru/images/attach/c/6/93/694/93694554_78160_476849882338522_206495884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1981200"/>
          </a:xfrm>
          <a:prstGeom prst="rect">
            <a:avLst/>
          </a:prstGeom>
          <a:noFill/>
        </p:spPr>
      </p:pic>
      <p:pic>
        <p:nvPicPr>
          <p:cNvPr id="5" name="Picture 10" descr="http://www.oreninform.ru/upload/iblock/af1/2c47078a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2133600"/>
          </a:xfrm>
          <a:prstGeom prst="rect">
            <a:avLst/>
          </a:prstGeom>
          <a:noFill/>
        </p:spPr>
      </p:pic>
      <p:pic>
        <p:nvPicPr>
          <p:cNvPr id="6" name="Picture 2" descr="http://forum.ja2.su/Attach/Images/717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667" y="4724400"/>
            <a:ext cx="2963333" cy="2133600"/>
          </a:xfrm>
          <a:prstGeom prst="rect">
            <a:avLst/>
          </a:prstGeom>
          <a:noFill/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cdn1.photos.erdbeerlounge.de/images/gallery/1/452/4/220/280/AICS/rtl/500/500/220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724400"/>
            <a:ext cx="2927670" cy="2133600"/>
          </a:xfrm>
          <a:prstGeom prst="rect">
            <a:avLst/>
          </a:prstGeom>
          <a:noFill/>
        </p:spPr>
      </p:pic>
      <p:pic>
        <p:nvPicPr>
          <p:cNvPr id="10242" name="Picture 2" descr="На Херсонщине голова сельсовета разрешил вырубку леса на 8,3 млн. гривен AtmWood Дерево-промышленный вестн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0"/>
            <a:ext cx="2895600" cy="2057400"/>
          </a:xfrm>
          <a:prstGeom prst="rect">
            <a:avLst/>
          </a:prstGeom>
          <a:noFill/>
        </p:spPr>
      </p:pic>
      <p:pic>
        <p:nvPicPr>
          <p:cNvPr id="10246" name="Picture 6" descr="Результаты поис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2438400"/>
            <a:ext cx="2895600" cy="1930400"/>
          </a:xfrm>
          <a:prstGeom prst="rect">
            <a:avLst/>
          </a:prstGeom>
          <a:noFill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24400"/>
            <a:ext cx="294545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solar panels     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wind farms     </a:t>
            </a:r>
            <a:r>
              <a:rPr lang="en-US" b="1" dirty="0" smtClean="0">
                <a:solidFill>
                  <a:srgbClr val="00B050"/>
                </a:solidFill>
              </a:rPr>
              <a:t>underwater turbines 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        </a:t>
            </a:r>
            <a:r>
              <a:rPr lang="en-US" dirty="0" smtClean="0"/>
              <a:t>[ˈ</a:t>
            </a:r>
            <a:r>
              <a:rPr lang="en-US" dirty="0" err="1" smtClean="0"/>
              <a:t>tɜːbaɪnz</a:t>
            </a:r>
            <a:r>
              <a:rPr lang="en-US" dirty="0" smtClean="0"/>
              <a:t>]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guess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ericgarland.co/wp-content/uploads/pix/2013/08/solar-panels-electricity-mar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2613184" cy="23622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8/8b/GreenMountainWindFarm_Fluvanna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19400"/>
            <a:ext cx="2667000" cy="2895600"/>
          </a:xfrm>
          <a:prstGeom prst="rect">
            <a:avLst/>
          </a:prstGeom>
          <a:noFill/>
        </p:spPr>
      </p:pic>
      <p:pic>
        <p:nvPicPr>
          <p:cNvPr id="1030" name="Picture 6" descr="http://static.guim.co.uk/sys-images/Environment/Pix/columnists/2011/3/17/1300378119735/Underwater-tidal-power-st-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0"/>
            <a:ext cx="35814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Сильный ветер в Уральске стал причиной ЧП - 24, Происшествия - Новости Казахстана, события в РК за недел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71949"/>
            <a:ext cx="3581400" cy="268605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048000" y="2590800"/>
            <a:ext cx="3048000" cy="17526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24200" y="3048000"/>
            <a:ext cx="2681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</a:rPr>
              <a:t>Weather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8999" cy="2286000"/>
          </a:xfrm>
          <a:prstGeom prst="rect">
            <a:avLst/>
          </a:prstGeom>
          <a:noFill/>
        </p:spPr>
      </p:pic>
      <p:pic>
        <p:nvPicPr>
          <p:cNvPr id="6148" name="Picture 4" descr="Погода в Сумах на неделю. Город под облак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2971800" cy="2286000"/>
          </a:xfrm>
          <a:prstGeom prst="rect">
            <a:avLst/>
          </a:prstGeom>
          <a:noFill/>
        </p:spPr>
      </p:pic>
      <p:pic>
        <p:nvPicPr>
          <p:cNvPr id="6152" name="Picture 8" descr="Температура в Армении повысится на 1-3 градуса - Рамблер-Нов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362200"/>
            <a:ext cx="2743200" cy="2057400"/>
          </a:xfrm>
          <a:prstGeom prst="rect">
            <a:avLst/>
          </a:prstGeom>
          <a:noFill/>
        </p:spPr>
      </p:pic>
      <p:pic>
        <p:nvPicPr>
          <p:cNvPr id="6156" name="Picture 12" descr="http://excursovod-web.ru/wp-content/uploads/2013/02/veter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362200"/>
            <a:ext cx="2844800" cy="2133600"/>
          </a:xfrm>
          <a:prstGeom prst="rect">
            <a:avLst/>
          </a:prstGeom>
          <a:noFill/>
        </p:spPr>
      </p:pic>
      <p:pic>
        <p:nvPicPr>
          <p:cNvPr id="6157" name="Picture 13" descr="C:\Users\Maverick\Desktop\29ehkdi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648200"/>
            <a:ext cx="3324930" cy="2209800"/>
          </a:xfrm>
          <a:prstGeom prst="rect">
            <a:avLst/>
          </a:prstGeom>
          <a:noFill/>
        </p:spPr>
      </p:pic>
      <p:pic>
        <p:nvPicPr>
          <p:cNvPr id="6159" name="Picture 15" descr="http://www.stihi.ru/pics/2011/06/12/36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0068" y="0"/>
            <a:ext cx="273393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1.to feel under the weather-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to be or feel ill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2.to save up for a rainy day-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7030A0"/>
                </a:solidFill>
              </a:rPr>
              <a:t>to keep some money for a time in 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the future when it might be needed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3.to be on cloud nine-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to be very happy</a:t>
            </a:r>
          </a:p>
          <a:p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new idioms</a:t>
            </a:r>
            <a:endParaRPr lang="ru-RU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media.sheknows.com/articles/Image/pregnancyandbaby/woman-with-f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9600"/>
            <a:ext cx="1524000" cy="2283308"/>
          </a:xfrm>
          <a:prstGeom prst="rect">
            <a:avLst/>
          </a:prstGeom>
          <a:noFill/>
        </p:spPr>
      </p:pic>
      <p:pic>
        <p:nvPicPr>
          <p:cNvPr id="3076" name="Picture 4" descr="http://www.myhealth.co.ke/wp-content/uploads/tumblr_m96styOcKO1qjvg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923" y="2438400"/>
            <a:ext cx="2579077" cy="1676400"/>
          </a:xfrm>
          <a:prstGeom prst="rect">
            <a:avLst/>
          </a:prstGeom>
          <a:noFill/>
        </p:spPr>
      </p:pic>
      <p:pic>
        <p:nvPicPr>
          <p:cNvPr id="3078" name="Picture 6" descr="Подобрать слова-синонимы к фразеологизма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05325"/>
            <a:ext cx="21717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271</TotalTime>
  <Words>281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Environmental problems. </vt:lpstr>
      <vt:lpstr>Read and translate  into Russian</vt:lpstr>
      <vt:lpstr>Translate into English</vt:lpstr>
      <vt:lpstr>Fill in gaps:  </vt:lpstr>
      <vt:lpstr>Слайд 6</vt:lpstr>
      <vt:lpstr>Look and guess</vt:lpstr>
      <vt:lpstr>Слайд 8</vt:lpstr>
      <vt:lpstr>Learn new idioms</vt:lpstr>
      <vt:lpstr>Learn new idioms</vt:lpstr>
      <vt:lpstr>Fill in gaps</vt:lpstr>
      <vt:lpstr>About our lesson….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problems.</dc:title>
  <dc:creator>Alex</dc:creator>
  <cp:lastModifiedBy>user</cp:lastModifiedBy>
  <cp:revision>30</cp:revision>
  <dcterms:created xsi:type="dcterms:W3CDTF">2015-01-19T01:53:42Z</dcterms:created>
  <dcterms:modified xsi:type="dcterms:W3CDTF">2017-01-10T21:19:12Z</dcterms:modified>
</cp:coreProperties>
</file>