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76" r:id="rId2"/>
    <p:sldId id="258" r:id="rId3"/>
    <p:sldId id="259" r:id="rId4"/>
    <p:sldId id="260" r:id="rId5"/>
    <p:sldId id="261" r:id="rId6"/>
    <p:sldId id="277" r:id="rId7"/>
    <p:sldId id="262" r:id="rId8"/>
    <p:sldId id="267" r:id="rId9"/>
    <p:sldId id="278" r:id="rId10"/>
    <p:sldId id="268" r:id="rId11"/>
    <p:sldId id="279" r:id="rId12"/>
    <p:sldId id="280" r:id="rId13"/>
    <p:sldId id="271" r:id="rId14"/>
    <p:sldId id="270" r:id="rId15"/>
    <p:sldId id="281" r:id="rId16"/>
    <p:sldId id="26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>
        <p:scale>
          <a:sx n="62" d="100"/>
          <a:sy n="62" d="100"/>
        </p:scale>
        <p:origin x="-103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AD167-C564-441D-9401-87A234247AEB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B5497-E6FA-4589-B1F1-1C56C5840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5497-E6FA-4589-B1F1-1C56C5840C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0A491-8F9B-4094-A478-5A5D7FEA695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0A491-8F9B-4094-A478-5A5D7FEA695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FB779-C969-4C55-B699-CF4BC42D12CA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happyho.ru/files/images/2010/06/rossiya-derevenskaya-lastochka-v-gnezde-8623_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14.radikal.ru/i187/1005/cd/dceea6b74a1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Стихотворения </a:t>
            </a:r>
            <a:br>
              <a:rPr lang="ru-RU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Алексея Николаевича Плещеева о весне</a:t>
            </a:r>
            <a:endParaRPr lang="ru-RU" sz="3200" b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4714884"/>
            <a:ext cx="3571868" cy="1411279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 Денисенко М. Е.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«СОШ №1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Бахчисарай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7590" name="Picture 6" descr="Картинки по запросу ранняя весна картинки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5572132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42860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еревенская ласточка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Картинки по запросу деревенская ласточка на белом фо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1347200"/>
            <a:ext cx="2928957" cy="4924986"/>
          </a:xfrm>
          <a:prstGeom prst="rect">
            <a:avLst/>
          </a:prstGeom>
          <a:noFill/>
        </p:spPr>
      </p:pic>
      <p:pic>
        <p:nvPicPr>
          <p:cNvPr id="45062" name="Picture 6" descr="Картинки по запросу деревенская ласточ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274" y="2214554"/>
            <a:ext cx="5500726" cy="387229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pic>
        <p:nvPicPr>
          <p:cNvPr id="7170" name="Picture 2" descr="Картинка 109 из 27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214422"/>
            <a:ext cx="5247464" cy="374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50004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Гнездо деревенской ласточки</a:t>
            </a:r>
          </a:p>
        </p:txBody>
      </p:sp>
      <p:pic>
        <p:nvPicPr>
          <p:cNvPr id="83970" name="Picture 2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1148" y="3500439"/>
            <a:ext cx="4782852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42860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Городская ласточка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 descr="Картинки по запросу ласточка городская рис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857364"/>
            <a:ext cx="3810000" cy="4076701"/>
          </a:xfrm>
          <a:prstGeom prst="rect">
            <a:avLst/>
          </a:prstGeom>
          <a:noFill/>
        </p:spPr>
      </p:pic>
      <p:pic>
        <p:nvPicPr>
          <p:cNvPr id="84996" name="Picture 4" descr="Картинки по запросу городская ласточка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71744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pic>
        <p:nvPicPr>
          <p:cNvPr id="2" name="Picture 2" descr="Картинка 22 из 568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54" y="2000240"/>
            <a:ext cx="4786346" cy="417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35716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Гнездо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ласточки</a:t>
            </a:r>
          </a:p>
        </p:txBody>
      </p:sp>
      <p:pic>
        <p:nvPicPr>
          <p:cNvPr id="43010" name="Picture 2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 l="6667" t="14893" r="16667"/>
          <a:stretch>
            <a:fillRect/>
          </a:stretch>
        </p:blipFill>
        <p:spPr bwMode="auto">
          <a:xfrm>
            <a:off x="214281" y="2357430"/>
            <a:ext cx="3869424" cy="371632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214290"/>
            <a:ext cx="6799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асточка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береговушка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l="3787" t="10000" r="3477"/>
          <a:stretch>
            <a:fillRect/>
          </a:stretch>
        </p:blipFill>
        <p:spPr bwMode="auto">
          <a:xfrm>
            <a:off x="3214678" y="1428736"/>
            <a:ext cx="5715040" cy="514349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428604"/>
            <a:ext cx="6799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Гнёзда ласточек – береговушек</a:t>
            </a:r>
          </a:p>
        </p:txBody>
      </p:sp>
      <p:pic>
        <p:nvPicPr>
          <p:cNvPr id="8601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78"/>
            <a:ext cx="4572000" cy="4786322"/>
          </a:xfrm>
          <a:prstGeom prst="rect">
            <a:avLst/>
          </a:prstGeom>
          <a:noFill/>
        </p:spPr>
      </p:pic>
      <p:pic>
        <p:nvPicPr>
          <p:cNvPr id="86020" name="Picture 4" descr="Картинки по запросу ласточка береговушка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16"/>
            <a:ext cx="4441458" cy="435769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80920" cy="18722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Выучить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любое стихотворение А. Плещеева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8914" name="Picture 2" descr="Картинки по запросу картинки школьные с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3929090" cy="442022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500063"/>
            <a:ext cx="7245350" cy="150018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8000" b="1" dirty="0" smtClean="0">
                <a:solidFill>
                  <a:srgbClr val="000099"/>
                </a:solidFill>
                <a:latin typeface="Comic Sans MS" pitchFamily="66" charset="0"/>
              </a:rPr>
              <a:t>Молодцы! </a:t>
            </a:r>
          </a:p>
        </p:txBody>
      </p:sp>
      <p:pic>
        <p:nvPicPr>
          <p:cNvPr id="37890" name="Picture 2" descr="Картинки по запросу картинки школь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1907" y="2071678"/>
            <a:ext cx="4512093" cy="45910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Речевая разминка: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844824"/>
            <a:ext cx="84969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Та-та-та – у нас дома чистота.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Ты-ты-ты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сметану съели всю коты.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Ти-ти-ти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съели кашу всю почти.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Тё-тё-тё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отложили мы шитьё.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То-то-то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стали мы играть в лото.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Ать-ать-ать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мы идем гулять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Ат-ат-ат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берем с собой самокат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Отработка навыков чтения: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1285860"/>
            <a:ext cx="578647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Мне снилось, что солнце всходило,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птицы очнулись от сна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стаей неслись легкокрылой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Поведать природе унылой,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скоро вернётся весна!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Забыты снега и морозы,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Уж льды расторгает поток;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вот - оживают берёзы,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Повеяло запахом розы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тёплый пахнул ветерок ...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Картинки по запросу картинки ребенок с книг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143116"/>
            <a:ext cx="5357850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509520" cy="135729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Алексей Николаевич Плещеев </a:t>
            </a:r>
          </a:p>
        </p:txBody>
      </p:sp>
      <p:sp>
        <p:nvSpPr>
          <p:cNvPr id="48130" name="AutoShape 2" descr="Картинки по запросу плещеев порт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Картинки по запросу плещеев порт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8" name="Picture 10" descr="Картинки по запросу плещеев портр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71546"/>
            <a:ext cx="4010025" cy="54006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6596074" cy="491195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80" name="AutoShape 4" descr="http://www.sosna.ru/plitka/images/6d5a36549b8f7c71bd72e0fa3bef4f3150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://www.sosna.ru/plitka/images/6d5a36549b8f7c71bd72e0fa3bef4f3150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://www.sosna.ru/plitka/images/6d5a36549b8f7c71bd72e0fa3bef4f3150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99792" y="571481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Лазурь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pic>
        <p:nvPicPr>
          <p:cNvPr id="4608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500042"/>
            <a:ext cx="8424863" cy="76944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фон для презентации голуб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643042" y="428604"/>
            <a:ext cx="6143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«Сельская песенка»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3" name="Picture 3" descr="Картинки по запросу травка зелене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4429124" cy="3431473"/>
          </a:xfrm>
          <a:prstGeom prst="rect">
            <a:avLst/>
          </a:prstGeom>
          <a:noFill/>
        </p:spPr>
      </p:pic>
      <p:pic>
        <p:nvPicPr>
          <p:cNvPr id="81925" name="Picture 5" descr="Картинки по запросу весна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571612"/>
            <a:ext cx="4714876" cy="480448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78</Words>
  <Application>Microsoft Office PowerPoint</Application>
  <PresentationFormat>Экран (4:3)</PresentationFormat>
  <Paragraphs>29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Стихотворения  Алексея Николаевича Плещеева о весне</vt:lpstr>
      <vt:lpstr>Речевая разминка:</vt:lpstr>
      <vt:lpstr>Отработка навыков чтения:</vt:lpstr>
      <vt:lpstr>Проверка домашнего задания</vt:lpstr>
      <vt:lpstr>Алексей Николаевич Плещеев </vt:lpstr>
      <vt:lpstr>Весна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Домашнее задание: Выучить любое стихотворение А. Плещеева  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бобрик</dc:creator>
  <cp:lastModifiedBy>User</cp:lastModifiedBy>
  <cp:revision>14</cp:revision>
  <dcterms:created xsi:type="dcterms:W3CDTF">2014-02-27T15:32:26Z</dcterms:created>
  <dcterms:modified xsi:type="dcterms:W3CDTF">2017-04-03T16:15:08Z</dcterms:modified>
</cp:coreProperties>
</file>