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71" r:id="rId4"/>
    <p:sldId id="265" r:id="rId5"/>
    <p:sldId id="261" r:id="rId6"/>
    <p:sldId id="262" r:id="rId7"/>
    <p:sldId id="264" r:id="rId8"/>
    <p:sldId id="269" r:id="rId9"/>
    <p:sldId id="267" r:id="rId10"/>
    <p:sldId id="270" r:id="rId11"/>
    <p:sldId id="273" r:id="rId12"/>
    <p:sldId id="268" r:id="rId13"/>
    <p:sldId id="272" r:id="rId14"/>
    <p:sldId id="274" r:id="rId15"/>
    <p:sldId id="276" r:id="rId16"/>
    <p:sldId id="27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5982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0522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836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7791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6638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366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941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92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80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3686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9291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260F5-F6EA-4931-8803-CE0EC861D273}" type="datetimeFigureOut">
              <a:rPr lang="ru-RU" smtClean="0"/>
              <a:pPr/>
              <a:t>11.01.2017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3038-B199-468A-9AF9-0248189068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5515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2" Type="http://schemas.openxmlformats.org/officeDocument/2006/relationships/slideLayout" Target="../slideLayouts/slideLayout8.xml"/><Relationship Id="rId1" Type="http://schemas.openxmlformats.org/officeDocument/2006/relationships/audio" Target="../media/media4.mp3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2" Type="http://schemas.openxmlformats.org/officeDocument/2006/relationships/slideLayout" Target="../slideLayouts/slideLayout8.xml"/><Relationship Id="rId1" Type="http://schemas.openxmlformats.org/officeDocument/2006/relationships/audio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6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audio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8.xml"/><Relationship Id="rId1" Type="http://schemas.openxmlformats.org/officeDocument/2006/relationships/audio" Target="../media/media3.mp3"/><Relationship Id="rId5" Type="http://schemas.openxmlformats.org/officeDocument/2006/relationships/image" Target="../media/image4.png"/><Relationship Id="rId4" Type="http://schemas.microsoft.com/office/2007/relationships/media" Target="../media/media3.mp3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364502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Traditional Costumes in the British Isles.</a:t>
            </a:r>
            <a:endParaRPr lang="ru-RU" sz="7200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645024"/>
            <a:ext cx="9144000" cy="3212976"/>
          </a:xfrm>
          <a:solidFill>
            <a:srgbClr val="FF0000"/>
          </a:solidFill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ru-RU" dirty="0"/>
          </a:p>
        </p:txBody>
      </p:sp>
      <p:pic>
        <p:nvPicPr>
          <p:cNvPr id="4098" name="Picture 2" descr="C:\Users\Яна\Desktop\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132" y="3573016"/>
            <a:ext cx="3526532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1988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563888" cy="83671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2400" dirty="0"/>
              <a:t>Welsh Traditional costume.</a:t>
            </a:r>
            <a:endParaRPr lang="ru-RU" sz="2400" dirty="0"/>
          </a:p>
        </p:txBody>
      </p:sp>
      <p:pic>
        <p:nvPicPr>
          <p:cNvPr id="6" name="вэилс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flipH="1" flipV="1">
            <a:off x="1115616" y="5301208"/>
            <a:ext cx="878159" cy="936104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836712"/>
            <a:ext cx="3563888" cy="6021288"/>
          </a:xfrm>
          <a:solidFill>
            <a:schemeClr val="bg2"/>
          </a:solidFill>
        </p:spPr>
        <p:txBody>
          <a:bodyPr/>
          <a:lstStyle/>
          <a:p>
            <a:r>
              <a:rPr lang="ru-RU" sz="2400" b="1" i="1" dirty="0" err="1"/>
              <a:t>What</a:t>
            </a:r>
            <a:r>
              <a:rPr lang="ru-RU" sz="2400" b="1" i="1" dirty="0"/>
              <a:t> </a:t>
            </a:r>
            <a:r>
              <a:rPr lang="ru-RU" sz="2400" b="1" i="1" dirty="0" err="1"/>
              <a:t>everyone</a:t>
            </a:r>
            <a:r>
              <a:rPr lang="ru-RU" sz="2400" b="1" i="1" dirty="0"/>
              <a:t> </a:t>
            </a:r>
            <a:r>
              <a:rPr lang="ru-RU" sz="2400" b="1" i="1" dirty="0" err="1"/>
              <a:t>recognises</a:t>
            </a:r>
            <a:r>
              <a:rPr lang="ru-RU" sz="2400" b="1" i="1" dirty="0"/>
              <a:t> </a:t>
            </a:r>
            <a:r>
              <a:rPr lang="ru-RU" sz="2400" b="1" i="1" dirty="0" err="1"/>
              <a:t>about</a:t>
            </a:r>
            <a:r>
              <a:rPr lang="ru-RU" sz="2400" b="1" i="1" dirty="0"/>
              <a:t> </a:t>
            </a:r>
            <a:r>
              <a:rPr lang="ru-RU" sz="2400" b="1" i="1" dirty="0" err="1"/>
              <a:t>the</a:t>
            </a:r>
            <a:r>
              <a:rPr lang="ru-RU" sz="2400" b="1" i="1" dirty="0"/>
              <a:t> </a:t>
            </a:r>
            <a:r>
              <a:rPr lang="ru-RU" sz="2400" b="1" i="1" dirty="0" err="1"/>
              <a:t>Welsh</a:t>
            </a:r>
            <a:r>
              <a:rPr lang="ru-RU" sz="2400" b="1" i="1" dirty="0"/>
              <a:t> </a:t>
            </a:r>
            <a:r>
              <a:rPr lang="ru-RU" sz="2400" b="1" i="1" dirty="0" err="1"/>
              <a:t>costume</a:t>
            </a:r>
            <a:r>
              <a:rPr lang="ru-RU" sz="2400" b="1" i="1" dirty="0"/>
              <a:t> </a:t>
            </a:r>
            <a:r>
              <a:rPr lang="ru-RU" sz="2400" b="1" i="1" dirty="0" err="1"/>
              <a:t>is</a:t>
            </a:r>
            <a:r>
              <a:rPr lang="ru-RU" sz="2400" b="1" i="1" dirty="0"/>
              <a:t> </a:t>
            </a:r>
            <a:r>
              <a:rPr lang="ru-RU" sz="2400" b="1" i="1" dirty="0" err="1"/>
              <a:t>its</a:t>
            </a:r>
            <a:r>
              <a:rPr lang="ru-RU" sz="2400" b="1" i="1" dirty="0"/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tall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black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hat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/>
              <a:t>or</a:t>
            </a:r>
            <a:r>
              <a:rPr lang="ru-RU" sz="2400" b="1" i="1" dirty="0"/>
              <a:t> </a:t>
            </a:r>
            <a:r>
              <a:rPr lang="ru-RU" sz="2400" b="1" i="1" dirty="0" err="1"/>
              <a:t>beaver</a:t>
            </a:r>
            <a:r>
              <a:rPr lang="ru-RU" sz="2400" b="1" i="1" dirty="0"/>
              <a:t> </a:t>
            </a:r>
            <a:r>
              <a:rPr lang="ru-RU" sz="2400" b="1" i="1" dirty="0" err="1"/>
              <a:t>hat</a:t>
            </a:r>
            <a:r>
              <a:rPr lang="ru-RU" sz="2400" b="1" i="1" dirty="0"/>
              <a:t>  , </a:t>
            </a:r>
            <a:r>
              <a:rPr lang="ru-RU" sz="2400" b="1" i="1" dirty="0" err="1"/>
              <a:t>worn</a:t>
            </a:r>
            <a:r>
              <a:rPr lang="ru-RU" sz="2400" b="1" i="1" dirty="0"/>
              <a:t> </a:t>
            </a:r>
            <a:r>
              <a:rPr lang="ru-RU" sz="2400" b="1" i="1" dirty="0" err="1"/>
              <a:t>over</a:t>
            </a:r>
            <a:r>
              <a:rPr lang="ru-RU" sz="2400" b="1" i="1" dirty="0"/>
              <a:t> a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lace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cap</a:t>
            </a:r>
            <a:r>
              <a:rPr lang="ru-RU" sz="2400" b="1" i="1" dirty="0"/>
              <a:t>. </a:t>
            </a:r>
            <a:r>
              <a:rPr lang="ru-RU" sz="2400" b="1" i="1" dirty="0" err="1"/>
              <a:t>Women</a:t>
            </a:r>
            <a:r>
              <a:rPr lang="ru-RU" sz="2400" b="1" i="1" dirty="0"/>
              <a:t> </a:t>
            </a:r>
            <a:r>
              <a:rPr lang="ru-RU" sz="2400" b="1" i="1" dirty="0" err="1"/>
              <a:t>in</a:t>
            </a:r>
            <a:r>
              <a:rPr lang="ru-RU" sz="2400" b="1" i="1" dirty="0"/>
              <a:t> </a:t>
            </a:r>
            <a:r>
              <a:rPr lang="ru-RU" sz="2400" b="1" i="1" dirty="0" err="1"/>
              <a:t>the</a:t>
            </a:r>
            <a:r>
              <a:rPr lang="ru-RU" sz="2400" b="1" i="1" dirty="0"/>
              <a:t> </a:t>
            </a:r>
            <a:r>
              <a:rPr lang="ru-RU" sz="2400" b="1" i="1" dirty="0" err="1"/>
              <a:t>past</a:t>
            </a:r>
            <a:r>
              <a:rPr lang="ru-RU" sz="2400" b="1" i="1" dirty="0"/>
              <a:t> </a:t>
            </a:r>
            <a:r>
              <a:rPr lang="ru-RU" sz="2400" b="1" i="1" dirty="0" err="1"/>
              <a:t>wore</a:t>
            </a:r>
            <a:r>
              <a:rPr lang="ru-RU" sz="2400" b="1" i="1" dirty="0"/>
              <a:t> </a:t>
            </a:r>
            <a:r>
              <a:rPr lang="ru-RU" sz="2400" b="1" i="1" dirty="0" err="1"/>
              <a:t>it</a:t>
            </a:r>
            <a:r>
              <a:rPr lang="ru-RU" sz="2400" b="1" i="1" dirty="0"/>
              <a:t> </a:t>
            </a:r>
            <a:r>
              <a:rPr lang="ru-RU" sz="2400" b="1" i="1" dirty="0" err="1"/>
              <a:t>with</a:t>
            </a:r>
            <a:r>
              <a:rPr lang="ru-RU" sz="2400" b="1" i="1" dirty="0"/>
              <a:t>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a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long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full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skirt</a:t>
            </a:r>
            <a:r>
              <a:rPr lang="ru-RU" sz="2400" b="1" i="1" dirty="0"/>
              <a:t> </a:t>
            </a:r>
            <a:r>
              <a:rPr lang="ru-RU" sz="2400" b="1" i="1" dirty="0" err="1"/>
              <a:t>and</a:t>
            </a:r>
            <a:r>
              <a:rPr lang="ru-RU" sz="2400" b="1" i="1" dirty="0"/>
              <a:t> a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white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apron</a:t>
            </a:r>
            <a:r>
              <a:rPr lang="ru-RU" sz="2400" b="1" i="1" dirty="0"/>
              <a:t>. A </a:t>
            </a:r>
            <a:r>
              <a:rPr lang="ru-RU" sz="2400" b="1" i="1" dirty="0" err="1"/>
              <a:t>shawl</a:t>
            </a:r>
            <a:r>
              <a:rPr lang="ru-RU" sz="2400" b="1" i="1" dirty="0"/>
              <a:t>, </a:t>
            </a:r>
            <a:r>
              <a:rPr lang="ru-RU" sz="2400" b="1" i="1" dirty="0" err="1"/>
              <a:t>usually</a:t>
            </a:r>
            <a:r>
              <a:rPr lang="ru-RU" sz="2400" b="1" i="1" dirty="0"/>
              <a:t> </a:t>
            </a:r>
            <a:r>
              <a:rPr lang="ru-RU" sz="2400" b="1" i="1" dirty="0" err="1"/>
              <a:t>red</a:t>
            </a:r>
            <a:r>
              <a:rPr lang="ru-RU" sz="2400" b="1" i="1" dirty="0"/>
              <a:t>, </a:t>
            </a:r>
            <a:r>
              <a:rPr lang="ru-RU" sz="2400" b="1" i="1" dirty="0" err="1"/>
              <a:t>was</a:t>
            </a:r>
            <a:r>
              <a:rPr lang="ru-RU" sz="2400" b="1" i="1" dirty="0"/>
              <a:t> </a:t>
            </a:r>
            <a:r>
              <a:rPr lang="ru-RU" sz="2400" b="1" i="1" dirty="0" err="1"/>
              <a:t>worn</a:t>
            </a:r>
            <a:r>
              <a:rPr lang="ru-RU" sz="2400" b="1" i="1" dirty="0"/>
              <a:t> </a:t>
            </a:r>
            <a:r>
              <a:rPr lang="ru-RU" sz="2400" b="1" i="1" dirty="0" err="1"/>
              <a:t>around</a:t>
            </a:r>
            <a:r>
              <a:rPr lang="ru-RU" sz="2400" b="1" i="1" dirty="0"/>
              <a:t> </a:t>
            </a:r>
            <a:r>
              <a:rPr lang="ru-RU" sz="2400" b="1" i="1" dirty="0" err="1"/>
              <a:t>the</a:t>
            </a:r>
            <a:r>
              <a:rPr lang="ru-RU" sz="2400" b="1" i="1" dirty="0"/>
              <a:t> </a:t>
            </a:r>
            <a:r>
              <a:rPr lang="ru-RU" sz="2400" b="1" i="1" dirty="0" err="1"/>
              <a:t>shoulder</a:t>
            </a:r>
            <a:r>
              <a:rPr lang="ru-RU" sz="2400" b="1" i="1" dirty="0"/>
              <a:t>. </a:t>
            </a:r>
            <a:r>
              <a:rPr lang="ru-RU" sz="2400" b="1" i="1" dirty="0" err="1"/>
              <a:t>The</a:t>
            </a:r>
            <a:r>
              <a:rPr lang="ru-RU" sz="2400" b="1" i="1" dirty="0"/>
              <a:t> </a:t>
            </a:r>
            <a:r>
              <a:rPr lang="ru-RU" sz="2400" b="1" i="1" dirty="0" err="1"/>
              <a:t>outfit</a:t>
            </a:r>
            <a:r>
              <a:rPr lang="ru-RU" sz="2400" b="1" i="1" dirty="0"/>
              <a:t> </a:t>
            </a:r>
            <a:r>
              <a:rPr lang="ru-RU" sz="2400" b="1" i="1" dirty="0" err="1"/>
              <a:t>was</a:t>
            </a:r>
            <a:r>
              <a:rPr lang="ru-RU" sz="2400" b="1" i="1" dirty="0"/>
              <a:t>  </a:t>
            </a:r>
            <a:r>
              <a:rPr lang="ru-RU" sz="2400" b="1" i="1" dirty="0" err="1"/>
              <a:t>complete</a:t>
            </a:r>
            <a:r>
              <a:rPr lang="ru-RU" sz="2400" b="1" i="1" dirty="0"/>
              <a:t> </a:t>
            </a:r>
            <a:r>
              <a:rPr lang="ru-RU" sz="2400" b="1" i="1" dirty="0" err="1"/>
              <a:t>with</a:t>
            </a:r>
            <a:r>
              <a:rPr lang="ru-RU" sz="2400" b="1" i="1" dirty="0"/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black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shoes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2400" b="1" i="1" dirty="0" err="1"/>
              <a:t>and</a:t>
            </a:r>
            <a:r>
              <a:rPr lang="ru-RU" sz="2400" b="1" i="1" dirty="0"/>
              <a:t>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stockings</a:t>
            </a:r>
            <a:r>
              <a:rPr lang="ru-RU" sz="2400" b="1" i="1" dirty="0"/>
              <a:t>, </a:t>
            </a:r>
            <a:r>
              <a:rPr lang="ru-RU" sz="2400" b="1" i="1" dirty="0" err="1"/>
              <a:t>and</a:t>
            </a:r>
            <a:r>
              <a:rPr lang="ru-RU" sz="2400" b="1" i="1" dirty="0"/>
              <a:t> </a:t>
            </a:r>
            <a:r>
              <a:rPr lang="ru-RU" sz="2400" b="1" i="1" dirty="0" err="1"/>
              <a:t>ladies</a:t>
            </a:r>
            <a:r>
              <a:rPr lang="ru-RU" sz="2400" b="1" i="1" dirty="0"/>
              <a:t> </a:t>
            </a:r>
            <a:r>
              <a:rPr lang="ru-RU" sz="2400" b="1" i="1" dirty="0" err="1"/>
              <a:t>carried</a:t>
            </a:r>
            <a:r>
              <a:rPr lang="ru-RU" sz="2400" b="1" i="1" dirty="0"/>
              <a:t> a </a:t>
            </a:r>
            <a:r>
              <a:rPr lang="ru-RU" sz="2400" b="1" i="1" dirty="0" err="1">
                <a:solidFill>
                  <a:schemeClr val="accent1">
                    <a:lumMod val="75000"/>
                  </a:schemeClr>
                </a:solidFill>
              </a:rPr>
              <a:t>basket</a:t>
            </a:r>
            <a:r>
              <a:rPr lang="ru-RU" sz="2400" b="1" i="1" dirty="0"/>
              <a:t>.</a:t>
            </a:r>
          </a:p>
          <a:p>
            <a:endParaRPr lang="ru-RU" dirty="0"/>
          </a:p>
        </p:txBody>
      </p:sp>
      <p:pic>
        <p:nvPicPr>
          <p:cNvPr id="7" name="вэилс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27584" y="6182072"/>
            <a:ext cx="304800" cy="609600"/>
          </a:xfrm>
          <a:prstGeom prst="rect">
            <a:avLst/>
          </a:prstGeom>
        </p:spPr>
      </p:pic>
      <p:pic>
        <p:nvPicPr>
          <p:cNvPr id="2050" name="Picture 2" descr="C:\Users\Яна\Desktop\X9457-0000-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8096" y="419880"/>
            <a:ext cx="3888432" cy="637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61816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88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2843808" cy="6858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US" dirty="0" smtClean="0"/>
              <a:t>Find 7 parts of the Welsh costume in the pictures. 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053648" y="1600200"/>
            <a:ext cx="2633151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Яна\Desktop\welsh-fol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0"/>
            <a:ext cx="320984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Яна\Desktop\welsh-lad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283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England.</a:t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/>
              <a:t>Morris Dancing </a:t>
            </a:r>
            <a:endParaRPr lang="ru-RU" dirty="0"/>
          </a:p>
        </p:txBody>
      </p:sp>
      <p:pic>
        <p:nvPicPr>
          <p:cNvPr id="1026" name="Picture 2" descr="C:\Users\Яна\Desktop\morr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515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950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морис дэнс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61038" y="2759075"/>
            <a:ext cx="609600" cy="609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340768"/>
            <a:ext cx="2987824" cy="5517232"/>
          </a:xfrm>
          <a:solidFill>
            <a:schemeClr val="accent2"/>
          </a:solidFill>
        </p:spPr>
        <p:txBody>
          <a:bodyPr>
            <a:normAutofit/>
          </a:bodyPr>
          <a:lstStyle/>
          <a:p>
            <a:endParaRPr lang="en-US" sz="2000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sz="2000" dirty="0" smtClean="0">
                <a:solidFill>
                  <a:schemeClr val="bg2">
                    <a:lumMod val="25000"/>
                  </a:schemeClr>
                </a:solidFill>
              </a:rPr>
              <a:t>These </a:t>
            </a:r>
            <a:r>
              <a:rPr lang="en-US" sz="2000" dirty="0">
                <a:solidFill>
                  <a:schemeClr val="bg2">
                    <a:lumMod val="25000"/>
                  </a:schemeClr>
                </a:solidFill>
              </a:rPr>
              <a:t>dance are performed outdoors in country villages during the summer. The dancers wear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white trousers</a:t>
            </a:r>
            <a:r>
              <a:rPr lang="en-US" sz="2000" dirty="0"/>
              <a:t>, a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loose white shirt </a:t>
            </a:r>
            <a:r>
              <a:rPr lang="en-US" sz="2000" dirty="0"/>
              <a:t>and a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pad of bells </a:t>
            </a:r>
            <a:r>
              <a:rPr lang="en-US" sz="2000" dirty="0"/>
              <a:t>around the bottom half of the leg. Their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hats</a:t>
            </a:r>
            <a:r>
              <a:rPr lang="en-US" sz="2000" dirty="0"/>
              <a:t> are decorated with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ribbons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flowers</a:t>
            </a:r>
            <a:r>
              <a:rPr lang="en-US" sz="2000" dirty="0"/>
              <a:t>, and they wave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handkerchiefs</a:t>
            </a:r>
            <a:r>
              <a:rPr lang="en-US" sz="2000" dirty="0"/>
              <a:t> in the air as they dance.</a:t>
            </a:r>
            <a:endParaRPr lang="ru-RU" sz="2000" dirty="0"/>
          </a:p>
        </p:txBody>
      </p:sp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0" y="6533"/>
            <a:ext cx="9176562" cy="1336768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 smtClean="0">
                <a:solidFill>
                  <a:schemeClr val="bg2">
                    <a:lumMod val="25000"/>
                  </a:schemeClr>
                </a:solidFill>
              </a:rPr>
              <a:t>Morris dancing </a:t>
            </a:r>
            <a:r>
              <a:rPr lang="en-US" sz="2800" dirty="0" smtClean="0"/>
              <a:t>with its traditional costumes is a familiar sight in England.</a:t>
            </a:r>
            <a:endParaRPr lang="ru-RU" sz="2800" dirty="0"/>
          </a:p>
        </p:txBody>
      </p:sp>
      <p:pic>
        <p:nvPicPr>
          <p:cNvPr id="2051" name="Picture 3" descr="C:\Users\Яна\Desktop\RIMG24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340768"/>
            <a:ext cx="6156176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морис дэнс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3674" y="5949279"/>
            <a:ext cx="879129" cy="87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1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rris Dancers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552950" y="3414713"/>
            <a:ext cx="38100" cy="28575"/>
          </a:xfrm>
          <a:prstGeom prst="rect">
            <a:avLst/>
          </a:prstGeom>
        </p:spPr>
      </p:pic>
      <p:pic>
        <p:nvPicPr>
          <p:cNvPr id="4" name="Morris Dancers (online-video-cutter.com)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 flipH="1">
            <a:off x="0" y="-28556"/>
            <a:ext cx="9144000" cy="68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055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Яна\Desktop\welsh-lad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7900" y="0"/>
            <a:ext cx="3086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Содержимое 18" descr="385pxconnerykiltqh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3923928" cy="6858000"/>
          </a:xfrm>
          <a:prstGeom prst="rect">
            <a:avLst/>
          </a:prstGeom>
        </p:spPr>
      </p:pic>
      <p:pic>
        <p:nvPicPr>
          <p:cNvPr id="5" name="Рисунок 4" descr="96165-283x424-Irish_dance_costum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5" y="1"/>
            <a:ext cx="3528393" cy="68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8226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/>
          <a:lstStyle/>
          <a:p>
            <a:r>
              <a:rPr lang="en-US" dirty="0" smtClean="0"/>
              <a:t>Thank you for your attention.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60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465513" cy="1772816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Traditional costumes in</a:t>
            </a:r>
            <a:r>
              <a:rPr lang="en-US" sz="4400" dirty="0" smtClean="0">
                <a:solidFill>
                  <a:srgbClr val="FF0000"/>
                </a:solidFill>
              </a:rPr>
              <a:t>: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772816"/>
            <a:ext cx="3465513" cy="5085184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Ireland</a:t>
            </a:r>
          </a:p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Scotland</a:t>
            </a:r>
          </a:p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Wales</a:t>
            </a:r>
          </a:p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England</a:t>
            </a:r>
            <a:endParaRPr lang="ru-RU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Яна\Desktop\Великобритания-О868-465x6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6521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1537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  <a:solidFill>
            <a:schemeClr val="accent6"/>
          </a:solidFill>
        </p:spPr>
        <p:txBody>
          <a:bodyPr/>
          <a:lstStyle/>
          <a:p>
            <a:r>
              <a:rPr lang="en-US" dirty="0" smtClean="0"/>
              <a:t>Vocabulary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  <a:solidFill>
            <a:schemeClr val="accent2"/>
          </a:solidFill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7400" dirty="0" smtClean="0">
                <a:latin typeface="Arial Narrow" pitchFamily="34" charset="0"/>
              </a:rPr>
              <a:t>  a </a:t>
            </a:r>
            <a:r>
              <a:rPr lang="en-US" sz="7400" dirty="0">
                <a:latin typeface="Arial Narrow" pitchFamily="34" charset="0"/>
              </a:rPr>
              <a:t>long-sleeved dress</a:t>
            </a:r>
            <a:r>
              <a:rPr lang="ru-RU" sz="7400" dirty="0">
                <a:latin typeface="Arial Narrow" pitchFamily="34" charset="0"/>
              </a:rPr>
              <a:t> </a:t>
            </a:r>
            <a:endParaRPr lang="en-US" sz="7400" dirty="0">
              <a:latin typeface="Arial Narrow" pitchFamily="34" charset="0"/>
            </a:endParaRPr>
          </a:p>
          <a:p>
            <a:pPr marL="0" indent="0">
              <a:buNone/>
            </a:pPr>
            <a:r>
              <a:rPr lang="en-US" sz="7400" dirty="0" smtClean="0">
                <a:latin typeface="Arial Narrow" pitchFamily="34" charset="0"/>
              </a:rPr>
              <a:t>knee-high </a:t>
            </a:r>
            <a:r>
              <a:rPr lang="en-US" sz="7400" dirty="0">
                <a:latin typeface="Arial Narrow" pitchFamily="34" charset="0"/>
              </a:rPr>
              <a:t>white socks 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black </a:t>
            </a:r>
            <a:r>
              <a:rPr lang="en-US" sz="7400" dirty="0" smtClean="0">
                <a:latin typeface="Arial Narrow" pitchFamily="34" charset="0"/>
              </a:rPr>
              <a:t>shoes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ru-RU" sz="7400" dirty="0" err="1">
                <a:latin typeface="Arial Narrow" pitchFamily="34" charset="0"/>
              </a:rPr>
              <a:t>pleated</a:t>
            </a:r>
            <a:r>
              <a:rPr lang="ru-RU" sz="7400" dirty="0">
                <a:latin typeface="Arial Narrow" pitchFamily="34" charset="0"/>
              </a:rPr>
              <a:t> </a:t>
            </a:r>
            <a:r>
              <a:rPr lang="ru-RU" sz="7400" dirty="0" err="1">
                <a:latin typeface="Arial Narrow" pitchFamily="34" charset="0"/>
              </a:rPr>
              <a:t>woollen</a:t>
            </a:r>
            <a:r>
              <a:rPr lang="ru-RU" sz="7400" dirty="0">
                <a:latin typeface="Arial Narrow" pitchFamily="34" charset="0"/>
              </a:rPr>
              <a:t> </a:t>
            </a:r>
            <a:r>
              <a:rPr lang="ru-RU" sz="7400" dirty="0" err="1" smtClean="0">
                <a:latin typeface="Arial Narrow" pitchFamily="34" charset="0"/>
              </a:rPr>
              <a:t>skirts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goatskin bag</a:t>
            </a:r>
            <a:r>
              <a:rPr lang="ru-RU" sz="7400" dirty="0">
                <a:latin typeface="Arial Narrow" pitchFamily="34" charset="0"/>
              </a:rPr>
              <a:t> (</a:t>
            </a:r>
            <a:r>
              <a:rPr lang="en-US" sz="7400" dirty="0">
                <a:latin typeface="Arial Narrow" pitchFamily="34" charset="0"/>
              </a:rPr>
              <a:t>a sporran</a:t>
            </a:r>
            <a:r>
              <a:rPr lang="en-US" sz="7400" dirty="0" smtClean="0">
                <a:latin typeface="Arial Narrow" pitchFamily="34" charset="0"/>
              </a:rPr>
              <a:t>)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</a:t>
            </a:r>
            <a:r>
              <a:rPr lang="en-US" sz="7400" dirty="0" smtClean="0">
                <a:latin typeface="Arial Narrow" pitchFamily="34" charset="0"/>
              </a:rPr>
              <a:t>pin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</a:t>
            </a:r>
            <a:r>
              <a:rPr lang="en-US" sz="7400" dirty="0" smtClean="0">
                <a:latin typeface="Arial Narrow" pitchFamily="34" charset="0"/>
              </a:rPr>
              <a:t>cloak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tall black </a:t>
            </a:r>
            <a:r>
              <a:rPr lang="en-US" sz="7400" dirty="0" smtClean="0">
                <a:latin typeface="Arial Narrow" pitchFamily="34" charset="0"/>
              </a:rPr>
              <a:t>hat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lace </a:t>
            </a:r>
            <a:r>
              <a:rPr lang="en-US" sz="7400" dirty="0" smtClean="0">
                <a:latin typeface="Arial Narrow" pitchFamily="34" charset="0"/>
              </a:rPr>
              <a:t>cap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long full </a:t>
            </a:r>
            <a:r>
              <a:rPr lang="en-US" sz="7400" dirty="0" smtClean="0">
                <a:latin typeface="Arial Narrow" pitchFamily="34" charset="0"/>
              </a:rPr>
              <a:t>skirt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white </a:t>
            </a:r>
            <a:r>
              <a:rPr lang="en-US" sz="7400" dirty="0" smtClean="0">
                <a:latin typeface="Arial Narrow" pitchFamily="34" charset="0"/>
              </a:rPr>
              <a:t>apron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 smtClean="0">
                <a:latin typeface="Arial Narrow" pitchFamily="34" charset="0"/>
              </a:rPr>
              <a:t>stockings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</a:t>
            </a:r>
            <a:r>
              <a:rPr lang="en-US" sz="7400" dirty="0" smtClean="0">
                <a:latin typeface="Arial Narrow" pitchFamily="34" charset="0"/>
              </a:rPr>
              <a:t>basket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white </a:t>
            </a:r>
            <a:r>
              <a:rPr lang="en-US" sz="7400" dirty="0" smtClean="0">
                <a:latin typeface="Arial Narrow" pitchFamily="34" charset="0"/>
              </a:rPr>
              <a:t>trousers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loose white </a:t>
            </a:r>
            <a:r>
              <a:rPr lang="en-US" sz="7400" dirty="0" smtClean="0">
                <a:latin typeface="Arial Narrow" pitchFamily="34" charset="0"/>
              </a:rPr>
              <a:t>shirt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>
                <a:latin typeface="Arial Narrow" pitchFamily="34" charset="0"/>
              </a:rPr>
              <a:t>a pad of </a:t>
            </a:r>
            <a:r>
              <a:rPr lang="en-US" sz="7400" dirty="0" smtClean="0">
                <a:latin typeface="Arial Narrow" pitchFamily="34" charset="0"/>
              </a:rPr>
              <a:t>bells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 smtClean="0">
                <a:latin typeface="Arial Narrow" pitchFamily="34" charset="0"/>
              </a:rPr>
              <a:t>ribbons</a:t>
            </a:r>
            <a:r>
              <a:rPr lang="ru-RU" sz="7400" dirty="0">
                <a:latin typeface="Arial Narrow" pitchFamily="34" charset="0"/>
              </a:rPr>
              <a:t/>
            </a:r>
            <a:br>
              <a:rPr lang="ru-RU" sz="7400" dirty="0">
                <a:latin typeface="Arial Narrow" pitchFamily="34" charset="0"/>
              </a:rPr>
            </a:br>
            <a:r>
              <a:rPr lang="en-US" sz="7400" dirty="0" smtClean="0">
                <a:latin typeface="Arial Narrow" pitchFamily="34" charset="0"/>
              </a:rPr>
              <a:t>handkerchiefs</a:t>
            </a:r>
            <a:r>
              <a:rPr lang="ru-RU" dirty="0">
                <a:latin typeface="Arial Narrow" pitchFamily="34" charset="0"/>
              </a:rPr>
              <a:t/>
            </a:r>
            <a:br>
              <a:rPr lang="ru-RU" dirty="0">
                <a:latin typeface="Arial Narrow" pitchFamily="34" charset="0"/>
              </a:rPr>
            </a:br>
            <a:r>
              <a:rPr lang="ru-RU" b="1" dirty="0">
                <a:latin typeface="Arial Narrow" pitchFamily="34" charset="0"/>
              </a:rPr>
              <a:t> </a:t>
            </a:r>
            <a:r>
              <a:rPr lang="ru-RU" dirty="0">
                <a:latin typeface="Arial Narrow" pitchFamily="34" charset="0"/>
              </a:rPr>
              <a:t/>
            </a:r>
            <a:br>
              <a:rPr lang="ru-RU" dirty="0">
                <a:latin typeface="Arial Narrow" pitchFamily="34" charset="0"/>
              </a:rPr>
            </a:br>
            <a:endParaRPr lang="ru-RU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34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77940"/>
          </a:xfrm>
          <a:solidFill>
            <a:srgbClr val="00B0F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en-US" sz="2000" dirty="0" smtClean="0"/>
              <a:t>                                                           </a:t>
            </a:r>
            <a:r>
              <a:rPr lang="en-US" sz="3600" dirty="0" smtClean="0"/>
              <a:t>  Vocabulary.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 </a:t>
            </a:r>
            <a:r>
              <a:rPr lang="en-US" sz="2000" dirty="0"/>
              <a:t>long-sleeved </a:t>
            </a:r>
            <a:r>
              <a:rPr lang="en-US" sz="2000" dirty="0" smtClean="0"/>
              <a:t>dress</a:t>
            </a:r>
            <a:r>
              <a:rPr lang="ru-RU" sz="2000" dirty="0" smtClean="0"/>
              <a:t> –платье с длинными рукавами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knee-high white socks </a:t>
            </a:r>
            <a:r>
              <a:rPr lang="ru-RU" sz="2000" dirty="0" smtClean="0"/>
              <a:t>–белые носки по колено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black </a:t>
            </a:r>
            <a:r>
              <a:rPr lang="en-US" sz="2000" dirty="0" smtClean="0"/>
              <a:t>shoes</a:t>
            </a:r>
            <a:r>
              <a:rPr lang="ru-RU" sz="2000" dirty="0" smtClean="0"/>
              <a:t>- чёрная обувь</a:t>
            </a:r>
            <a:br>
              <a:rPr lang="ru-RU" sz="2000" dirty="0" smtClean="0"/>
            </a:br>
            <a:r>
              <a:rPr lang="ru-RU" sz="2000" dirty="0" err="1" smtClean="0"/>
              <a:t>pleated</a:t>
            </a:r>
            <a:r>
              <a:rPr lang="ru-RU" sz="2000" dirty="0" smtClean="0"/>
              <a:t> </a:t>
            </a:r>
            <a:r>
              <a:rPr lang="ru-RU" sz="2000" dirty="0" err="1"/>
              <a:t>woollen</a:t>
            </a:r>
            <a:r>
              <a:rPr lang="ru-RU" sz="2000" dirty="0"/>
              <a:t> </a:t>
            </a:r>
            <a:r>
              <a:rPr lang="ru-RU" sz="2000" dirty="0" err="1" smtClean="0"/>
              <a:t>skirts</a:t>
            </a:r>
            <a:r>
              <a:rPr lang="ru-RU" sz="2000" dirty="0" smtClean="0"/>
              <a:t>- плиссированные  </a:t>
            </a:r>
            <a:r>
              <a:rPr lang="ru-RU" sz="2000" dirty="0"/>
              <a:t>шерстяные юбки</a:t>
            </a:r>
            <a:br>
              <a:rPr lang="ru-RU" sz="2000" dirty="0"/>
            </a:br>
            <a:r>
              <a:rPr lang="en-US" sz="2000" dirty="0"/>
              <a:t>a goatskin </a:t>
            </a:r>
            <a:r>
              <a:rPr lang="en-US" sz="2000" dirty="0" smtClean="0"/>
              <a:t>bag</a:t>
            </a:r>
            <a:r>
              <a:rPr lang="ru-RU" sz="2000" dirty="0" smtClean="0"/>
              <a:t> (</a:t>
            </a:r>
            <a:r>
              <a:rPr lang="en-US" sz="2000" dirty="0" smtClean="0"/>
              <a:t>a sporran)</a:t>
            </a:r>
            <a:r>
              <a:rPr lang="ru-RU" sz="2000" dirty="0" smtClean="0"/>
              <a:t>-мешок из кожи козы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/>
              <a:t>a pin-</a:t>
            </a:r>
            <a:r>
              <a:rPr lang="ru-RU" sz="2000" dirty="0" smtClean="0"/>
              <a:t> булавка</a:t>
            </a:r>
            <a:br>
              <a:rPr lang="ru-RU" sz="2000" dirty="0" smtClean="0"/>
            </a:br>
            <a:r>
              <a:rPr lang="en-US" sz="2000" dirty="0" smtClean="0"/>
              <a:t>a cloak</a:t>
            </a:r>
            <a:r>
              <a:rPr lang="ru-RU" sz="2000" dirty="0" smtClean="0"/>
              <a:t>- плащ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tall black </a:t>
            </a:r>
            <a:r>
              <a:rPr lang="en-US" sz="2000" dirty="0" smtClean="0"/>
              <a:t>hat</a:t>
            </a:r>
            <a:r>
              <a:rPr lang="ru-RU" sz="2000" dirty="0" smtClean="0"/>
              <a:t>-высокая чёрная шляпа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lace </a:t>
            </a:r>
            <a:r>
              <a:rPr lang="en-US" sz="2000" dirty="0" smtClean="0"/>
              <a:t>cap</a:t>
            </a:r>
            <a:r>
              <a:rPr lang="ru-RU" sz="2000" dirty="0" smtClean="0"/>
              <a:t>-кружевная шапочка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long full </a:t>
            </a:r>
            <a:r>
              <a:rPr lang="en-US" sz="2000" dirty="0" smtClean="0"/>
              <a:t>skirt</a:t>
            </a:r>
            <a:r>
              <a:rPr lang="ru-RU" sz="2000" dirty="0" smtClean="0"/>
              <a:t>-длинная пышная юбка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white </a:t>
            </a:r>
            <a:r>
              <a:rPr lang="en-US" sz="2000" dirty="0" smtClean="0"/>
              <a:t>apron</a:t>
            </a:r>
            <a:r>
              <a:rPr lang="ru-RU" sz="2000" dirty="0" smtClean="0"/>
              <a:t>-белый фартук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/>
              <a:t>stockings</a:t>
            </a:r>
            <a:r>
              <a:rPr lang="ru-RU" sz="2000" dirty="0" smtClean="0"/>
              <a:t>-чулки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</a:t>
            </a:r>
            <a:r>
              <a:rPr lang="en-US" sz="2000" dirty="0" smtClean="0"/>
              <a:t>basket</a:t>
            </a:r>
            <a:r>
              <a:rPr lang="ru-RU" sz="2000" dirty="0" smtClean="0"/>
              <a:t>-корзина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white </a:t>
            </a:r>
            <a:r>
              <a:rPr lang="en-US" sz="2000" dirty="0" smtClean="0"/>
              <a:t>trousers</a:t>
            </a:r>
            <a:r>
              <a:rPr lang="ru-RU" sz="2000" dirty="0" smtClean="0"/>
              <a:t>- белые брюки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loose white </a:t>
            </a:r>
            <a:r>
              <a:rPr lang="en-US" sz="2000" dirty="0" smtClean="0"/>
              <a:t>shirt</a:t>
            </a:r>
            <a:r>
              <a:rPr lang="ru-RU" sz="2000" dirty="0" smtClean="0"/>
              <a:t>- свободную белую рубашку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/>
              <a:t>a pad of </a:t>
            </a:r>
            <a:r>
              <a:rPr lang="en-US" sz="2000" dirty="0" smtClean="0"/>
              <a:t>bells</a:t>
            </a:r>
            <a:r>
              <a:rPr lang="ru-RU" sz="2000" dirty="0" smtClean="0"/>
              <a:t>- подушка из колокольчиков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/>
              <a:t>ribbons</a:t>
            </a:r>
            <a:r>
              <a:rPr lang="ru-RU" sz="2000" dirty="0" smtClean="0"/>
              <a:t>-ленточки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en-US" sz="2000" dirty="0" smtClean="0"/>
              <a:t>handkerchiefs</a:t>
            </a:r>
            <a:r>
              <a:rPr lang="ru-RU" sz="2000" dirty="0" smtClean="0"/>
              <a:t>-платки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/>
              <a:t> 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1814790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2880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Ireland.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Irish Traditional costume.</a:t>
            </a:r>
            <a:endParaRPr lang="ru-RU" dirty="0"/>
          </a:p>
        </p:txBody>
      </p:sp>
      <p:pic>
        <p:nvPicPr>
          <p:cNvPr id="4" name="Picture 4" descr="http://i031.radikal.ru/1108/5c/de806b6135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135" y="1484785"/>
            <a:ext cx="9144000" cy="537260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xmlns="" val="342072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275856" cy="1124744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Irish traditional costume.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5" name="ирландия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905500" y="3124200"/>
            <a:ext cx="609600" cy="60960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124744"/>
            <a:ext cx="3275856" cy="573325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Irish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traditional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costumes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make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you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think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Irish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folk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dancing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Female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dancers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wear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ru-RU" sz="2800" b="1" dirty="0" err="1" smtClean="0">
                <a:solidFill>
                  <a:srgbClr val="FF0000"/>
                </a:solidFill>
              </a:rPr>
              <a:t>long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sleeved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dress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knee-hight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white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socks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and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black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shoes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colourful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patterns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dresses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are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based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on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Celtic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1">
                    <a:lumMod val="50000"/>
                  </a:schemeClr>
                </a:solidFill>
              </a:rPr>
              <a:t>designs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.  </a:t>
            </a:r>
          </a:p>
        </p:txBody>
      </p:sp>
      <p:pic>
        <p:nvPicPr>
          <p:cNvPr id="6147" name="Picture 3" descr="C:\Users\Яна\Desktop\irish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8211" y="0"/>
            <a:ext cx="42673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9"/>
          <p:cNvSpPr/>
          <p:nvPr/>
        </p:nvSpPr>
        <p:spPr>
          <a:xfrm rot="20750187">
            <a:off x="3078384" y="2655812"/>
            <a:ext cx="3147823" cy="1813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320321">
            <a:off x="2858089" y="4328073"/>
            <a:ext cx="4060245" cy="1541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184655">
            <a:off x="1689966" y="5370335"/>
            <a:ext cx="5467675" cy="79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рландия (mp3cut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657600" y="61709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150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6592"/>
            <a:ext cx="9144000" cy="1349309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Scotland.</a:t>
            </a:r>
            <a:b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Scottish Traditional costume</a:t>
            </a:r>
            <a:r>
              <a:rPr lang="en-US" dirty="0" smtClean="0"/>
              <a:t>.</a:t>
            </a:r>
            <a:endParaRPr lang="ru-RU" dirty="0"/>
          </a:p>
        </p:txBody>
      </p:sp>
      <p:pic>
        <p:nvPicPr>
          <p:cNvPr id="1026" name="Picture 2" descr="C:\Users\Яна\Desktop\шо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65901"/>
            <a:ext cx="5040559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380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3707904" cy="836712"/>
          </a:xfrm>
          <a:solidFill>
            <a:schemeClr val="accent4">
              <a:lumMod val="5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2800" dirty="0"/>
              <a:t>Scottish Traditional costume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836712"/>
            <a:ext cx="3635896" cy="6021288"/>
          </a:xfrm>
          <a:solidFill>
            <a:schemeClr val="accent6"/>
          </a:solidFill>
        </p:spPr>
        <p:txBody>
          <a:bodyPr>
            <a:normAutofit/>
          </a:bodyPr>
          <a:lstStyle/>
          <a:p>
            <a:r>
              <a:rPr lang="en-US" sz="2000" dirty="0"/>
              <a:t>Probably the best known traditional costume in the UK is the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Scottish kilt </a:t>
            </a:r>
            <a:r>
              <a:rPr lang="en-US" sz="2000" dirty="0"/>
              <a:t>with its distinctive  tartan pattern.</a:t>
            </a:r>
            <a:endParaRPr lang="ru-RU" sz="2000" b="1" dirty="0" smtClean="0">
              <a:solidFill>
                <a:srgbClr val="FFC000"/>
              </a:solidFill>
            </a:endParaRPr>
          </a:p>
          <a:p>
            <a:r>
              <a:rPr lang="en-US" sz="2000" b="1" dirty="0" smtClean="0">
                <a:solidFill>
                  <a:srgbClr val="FFC000"/>
                </a:solidFill>
              </a:rPr>
              <a:t>Kilts</a:t>
            </a:r>
            <a:r>
              <a:rPr lang="en-US" sz="2000" dirty="0" smtClean="0"/>
              <a:t> </a:t>
            </a:r>
            <a:r>
              <a:rPr lang="en-US" sz="2000" dirty="0"/>
              <a:t>were </a:t>
            </a:r>
            <a:r>
              <a:rPr lang="en-US" sz="2000" b="1" dirty="0">
                <a:solidFill>
                  <a:srgbClr val="FFC000"/>
                </a:solidFill>
              </a:rPr>
              <a:t>pleated</a:t>
            </a:r>
            <a:r>
              <a:rPr lang="en-US" sz="2000" b="1" dirty="0"/>
              <a:t> </a:t>
            </a:r>
            <a:r>
              <a:rPr lang="en-US" sz="2000" b="1" dirty="0">
                <a:solidFill>
                  <a:srgbClr val="FFC000"/>
                </a:solidFill>
              </a:rPr>
              <a:t>woolen skirts</a:t>
            </a:r>
            <a:r>
              <a:rPr lang="en-US" sz="2000" dirty="0"/>
              <a:t>, worn only by men, and fastened in front with a special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rgbClr val="FFC000"/>
                </a:solidFill>
              </a:rPr>
              <a:t>pin</a:t>
            </a:r>
            <a:r>
              <a:rPr lang="en-US" sz="2000" dirty="0"/>
              <a:t>. A </a:t>
            </a:r>
            <a:r>
              <a:rPr lang="en-US" sz="2000" b="1" dirty="0">
                <a:solidFill>
                  <a:srgbClr val="FFC000"/>
                </a:solidFill>
              </a:rPr>
              <a:t>goatskin</a:t>
            </a:r>
            <a:r>
              <a:rPr lang="en-US" sz="2000" dirty="0">
                <a:solidFill>
                  <a:srgbClr val="FFC000"/>
                </a:solidFill>
              </a:rPr>
              <a:t> </a:t>
            </a:r>
            <a:r>
              <a:rPr lang="en-US" sz="2000" b="1" dirty="0">
                <a:solidFill>
                  <a:srgbClr val="FFC000"/>
                </a:solidFill>
              </a:rPr>
              <a:t>bag</a:t>
            </a:r>
            <a:r>
              <a:rPr lang="en-US" sz="2000" dirty="0"/>
              <a:t> called </a:t>
            </a:r>
            <a:r>
              <a:rPr lang="en-US" sz="2000" b="1" dirty="0">
                <a:solidFill>
                  <a:srgbClr val="FFC000"/>
                </a:solidFill>
              </a:rPr>
              <a:t>sporran</a:t>
            </a:r>
            <a:r>
              <a:rPr lang="en-US" sz="2000" dirty="0"/>
              <a:t> was worn around the waist and a </a:t>
            </a:r>
            <a:r>
              <a:rPr lang="en-US" sz="2000" b="1" dirty="0">
                <a:solidFill>
                  <a:srgbClr val="FFC000"/>
                </a:solidFill>
              </a:rPr>
              <a:t>cloak</a:t>
            </a:r>
            <a:r>
              <a:rPr lang="en-US" sz="2000" dirty="0"/>
              <a:t> was draped over one shoulder. Each clan or family had its own tartan design. The kilt is still worn on special occasions today.</a:t>
            </a:r>
            <a:endParaRPr lang="ru-RU" sz="2000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55081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шотланди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99592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489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b="1" dirty="0" smtClean="0"/>
              <a:t>Wales.</a:t>
            </a:r>
            <a:br>
              <a:rPr lang="en-US" b="1" dirty="0" smtClean="0"/>
            </a:br>
            <a:r>
              <a:rPr lang="en-US" b="1" dirty="0" smtClean="0"/>
              <a:t>Welsh </a:t>
            </a:r>
            <a:r>
              <a:rPr lang="en-US" b="1" dirty="0"/>
              <a:t>Traditional </a:t>
            </a:r>
            <a:r>
              <a:rPr lang="en-US" b="1" dirty="0" smtClean="0"/>
              <a:t>costume.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C:\Users\Яна\Desktop\5431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383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</TotalTime>
  <Words>313</Words>
  <Application>Microsoft Office PowerPoint</Application>
  <PresentationFormat>Экран (4:3)</PresentationFormat>
  <Paragraphs>28</Paragraphs>
  <Slides>16</Slides>
  <Notes>0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Traditional Costumes in the British Isles.</vt:lpstr>
      <vt:lpstr>Traditional costumes in:</vt:lpstr>
      <vt:lpstr>Vocabulary</vt:lpstr>
      <vt:lpstr>                                                             Vocabulary. a long-sleeved dress –платье с длинными рукавами knee-high white socks –белые носки по колено black shoes- чёрная обувь pleated woollen skirts- плиссированные  шерстяные юбки a goatskin bag (a sporran)-мешок из кожи козы a pin- булавка a cloak- плащ a tall black hat-высокая чёрная шляпа a lace cap-кружевная шапочка a long full skirt-длинная пышная юбка a white apron-белый фартук stockings-чулки a basket-корзина white trousers- белые брюки a loose white shirt- свободную белую рубашку a pad of bells- подушка из колокольчиков ribbons-ленточки handkerchiefs-платки   </vt:lpstr>
      <vt:lpstr>Ireland. Irish Traditional costume.</vt:lpstr>
      <vt:lpstr>Irish traditional costume.</vt:lpstr>
      <vt:lpstr>Scotland. Scottish Traditional costume.</vt:lpstr>
      <vt:lpstr>Scottish Traditional costume.</vt:lpstr>
      <vt:lpstr>Wales. Welsh Traditional costume.</vt:lpstr>
      <vt:lpstr>Welsh Traditional costume.</vt:lpstr>
      <vt:lpstr>Find 7 parts of the Welsh costume in the pictures.  </vt:lpstr>
      <vt:lpstr>England.  Morris Dancing </vt:lpstr>
      <vt:lpstr>Morris dancing with its traditional costumes is a familiar sight in England.</vt:lpstr>
      <vt:lpstr>Слайд 14</vt:lpstr>
      <vt:lpstr>Слайд 15</vt:lpstr>
      <vt:lpstr>Thank you for your attention.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Traditional Costumes in the British Isles.</dc:title>
  <dc:creator>Яна</dc:creator>
  <cp:lastModifiedBy>user</cp:lastModifiedBy>
  <cp:revision>36</cp:revision>
  <dcterms:created xsi:type="dcterms:W3CDTF">2013-11-24T16:39:23Z</dcterms:created>
  <dcterms:modified xsi:type="dcterms:W3CDTF">2017-01-10T21:13:33Z</dcterms:modified>
</cp:coreProperties>
</file>