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6"/>
  </p:notesMasterIdLst>
  <p:sldIdLst>
    <p:sldId id="256" r:id="rId2"/>
    <p:sldId id="288" r:id="rId3"/>
    <p:sldId id="259" r:id="rId4"/>
    <p:sldId id="262" r:id="rId5"/>
    <p:sldId id="301" r:id="rId6"/>
    <p:sldId id="260" r:id="rId7"/>
    <p:sldId id="289" r:id="rId8"/>
    <p:sldId id="261" r:id="rId9"/>
    <p:sldId id="263" r:id="rId10"/>
    <p:sldId id="302" r:id="rId11"/>
    <p:sldId id="264" r:id="rId12"/>
    <p:sldId id="291" r:id="rId13"/>
    <p:sldId id="290" r:id="rId14"/>
    <p:sldId id="294" r:id="rId15"/>
    <p:sldId id="269" r:id="rId16"/>
    <p:sldId id="266" r:id="rId17"/>
    <p:sldId id="292" r:id="rId18"/>
    <p:sldId id="268" r:id="rId19"/>
    <p:sldId id="273" r:id="rId20"/>
    <p:sldId id="296" r:id="rId21"/>
    <p:sldId id="276" r:id="rId22"/>
    <p:sldId id="282" r:id="rId23"/>
    <p:sldId id="298" r:id="rId24"/>
    <p:sldId id="277" r:id="rId25"/>
    <p:sldId id="278" r:id="rId26"/>
    <p:sldId id="281" r:id="rId27"/>
    <p:sldId id="299" r:id="rId28"/>
    <p:sldId id="283" r:id="rId29"/>
    <p:sldId id="307" r:id="rId30"/>
    <p:sldId id="304" r:id="rId31"/>
    <p:sldId id="305" r:id="rId32"/>
    <p:sldId id="285" r:id="rId33"/>
    <p:sldId id="303" r:id="rId34"/>
    <p:sldId id="30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0000"/>
    <a:srgbClr val="FF0000"/>
    <a:srgbClr val="FF6600"/>
    <a:srgbClr val="0000FF"/>
    <a:srgbClr val="FF9900"/>
    <a:srgbClr val="00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350590-4D11-4940-AA5D-549D1DE7C0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F5D4-BF24-441A-9069-1F963152D5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035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C2DF1-6D1F-4308-AEA0-11D5F167F8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2312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61E92-B901-4EA2-B7D4-EACA97A749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4529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ACE9C-2EA9-457A-98B6-1539B8F625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70140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CA3F-C550-4C8B-A8E2-1C72D91E9C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96715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0FC3-F27F-425C-A200-3446A7DC6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2812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4BB40-FE67-461D-9510-AE83981C7B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0880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7EF6F-DDA5-4B04-92E3-73ECA8BC17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5382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5B60-227F-46C1-86C0-613907472F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7469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B4C1-4BB5-40BC-997B-A22B66541C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873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06E79-748A-4C84-AF26-A0731F5913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94018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66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77EBC0-1980-415B-BB74-4F9C2B1788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7345363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«ЗВЕЗДА НЕМЕРКНУЩЕЙ СЛАВЫ»</a:t>
            </a: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ТВОРЧЕСКАЯ РАБОТА УЧАЩИХСЯ 8 КЛАССА, ПОСВЯЩЕННАЯ 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90-ЛЕТИЮ СО ДНЯ РОЖДЕНИЯ ДВАЖДЫ ГЕРОЯ СОВЕТСКОГО СОЮЗА, ЛЕТЧИКА-ИСПЫТАТЕЛЯ 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АМЕТ-ХАНА СУЛТАНА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RedBanner_372216a"/>
          <p:cNvSpPr>
            <a:spLocks noChangeArrowheads="1"/>
          </p:cNvSpPr>
          <p:nvPr/>
        </p:nvSpPr>
        <p:spPr bwMode="auto">
          <a:xfrm>
            <a:off x="539750" y="620713"/>
            <a:ext cx="3527425" cy="48974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446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Орден Красного Знамени</a:t>
            </a:r>
          </a:p>
        </p:txBody>
      </p:sp>
      <p:sp>
        <p:nvSpPr>
          <p:cNvPr id="78852" name="AutoShape 4" descr="орден красной звезды"/>
          <p:cNvSpPr>
            <a:spLocks noChangeArrowheads="1"/>
          </p:cNvSpPr>
          <p:nvPr/>
        </p:nvSpPr>
        <p:spPr bwMode="auto">
          <a:xfrm>
            <a:off x="4787900" y="549275"/>
            <a:ext cx="4032250" cy="489743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076825" y="5876925"/>
            <a:ext cx="338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003800" y="594995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Орден Красной Звезды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63713" y="188913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Первые боевые награды героя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 descr="31777885090559"/>
          <p:cNvSpPr>
            <a:spLocks noChangeArrowheads="1"/>
          </p:cNvSpPr>
          <p:nvPr/>
        </p:nvSpPr>
        <p:spPr bwMode="auto">
          <a:xfrm>
            <a:off x="107950" y="260350"/>
            <a:ext cx="8928100" cy="63373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92500" y="6207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55875" y="404813"/>
            <a:ext cx="5111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Таранный удар по немецкому бомбардировщику Ю-88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0_258cd_7df192e4_L"/>
          <p:cNvSpPr>
            <a:spLocks noChangeArrowheads="1"/>
          </p:cNvSpPr>
          <p:nvPr/>
        </p:nvSpPr>
        <p:spPr bwMode="auto">
          <a:xfrm>
            <a:off x="4140200" y="404813"/>
            <a:ext cx="4752975" cy="61928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8313" y="98425"/>
            <a:ext cx="338296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«Знаете ли Вы, что такое таран? Это высшая форма самопожертвования летчика, который израсходовав полностью боеприпасы, устремляется на вражеский самолет и ударяет его своей машиной. В 90 случаях из ста это неминуемая гибель. Амет-хану повезло, он остался жив»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             </a:t>
            </a:r>
            <a:r>
              <a:rPr lang="ru-RU" b="1">
                <a:solidFill>
                  <a:srgbClr val="FF0000"/>
                </a:solidFill>
              </a:rPr>
              <a:t>Франсуа де Жоффр            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            французский лётчик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4"/>
          <p:cNvSpPr>
            <a:spLocks noChangeArrowheads="1"/>
          </p:cNvSpPr>
          <p:nvPr/>
        </p:nvSpPr>
        <p:spPr bwMode="auto">
          <a:xfrm>
            <a:off x="250825" y="3068638"/>
            <a:ext cx="5545138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AutoShape 3" descr="lenin3"/>
          <p:cNvSpPr>
            <a:spLocks noChangeArrowheads="1"/>
          </p:cNvSpPr>
          <p:nvPr/>
        </p:nvSpPr>
        <p:spPr bwMode="auto">
          <a:xfrm>
            <a:off x="5651500" y="260350"/>
            <a:ext cx="3168650" cy="396081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041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За мужественно проведенный таран в небе Ярославля городской Комитет обороны вручил Амет-хану Султану грамоту «Почётного гражданина города Ярославля» и именные часы. Указом Президиума Верховного Совета Амет-хан Султан был награжден орденом Ленина.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643438" y="5876925"/>
            <a:ext cx="467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Награды за подвиг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435600" y="476250"/>
            <a:ext cx="370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65541" name="AutoShape 5" descr="4093d84ac7a5"/>
          <p:cNvSpPr>
            <a:spLocks noChangeArrowheads="1"/>
          </p:cNvSpPr>
          <p:nvPr/>
        </p:nvSpPr>
        <p:spPr bwMode="auto">
          <a:xfrm>
            <a:off x="3635375" y="304800"/>
            <a:ext cx="5184775" cy="6553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79388" y="1773238"/>
            <a:ext cx="29527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Благодарная память жителей города Ярославля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AutoShape 7" descr="5"/>
          <p:cNvSpPr>
            <a:spLocks noChangeArrowheads="1"/>
          </p:cNvSpPr>
          <p:nvPr/>
        </p:nvSpPr>
        <p:spPr bwMode="auto">
          <a:xfrm>
            <a:off x="539750" y="765175"/>
            <a:ext cx="8207375" cy="56880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 descr="lenin3"/>
          <p:cNvSpPr>
            <a:spLocks noChangeArrowheads="1"/>
          </p:cNvSpPr>
          <p:nvPr/>
        </p:nvSpPr>
        <p:spPr bwMode="auto">
          <a:xfrm>
            <a:off x="250825" y="260350"/>
            <a:ext cx="2376488" cy="306863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03575" y="26035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Награда за Сталинградскую битву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23850" y="5805488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Группа летчиков 9-го гвардейского истребительного авиаполка. </a:t>
            </a:r>
          </a:p>
        </p:txBody>
      </p:sp>
      <p:sp>
        <p:nvSpPr>
          <p:cNvPr id="32773" name="AutoShape 5" descr="golovachov6"/>
          <p:cNvSpPr>
            <a:spLocks noChangeArrowheads="1"/>
          </p:cNvSpPr>
          <p:nvPr/>
        </p:nvSpPr>
        <p:spPr bwMode="auto">
          <a:xfrm>
            <a:off x="468313" y="188913"/>
            <a:ext cx="8280400" cy="525621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descr="2"/>
          <p:cNvSpPr>
            <a:spLocks noChangeArrowheads="1"/>
          </p:cNvSpPr>
          <p:nvPr/>
        </p:nvSpPr>
        <p:spPr bwMode="auto">
          <a:xfrm>
            <a:off x="179388" y="115888"/>
            <a:ext cx="6481762" cy="4105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 descr="3"/>
          <p:cNvSpPr>
            <a:spLocks noChangeArrowheads="1"/>
          </p:cNvSpPr>
          <p:nvPr/>
        </p:nvSpPr>
        <p:spPr bwMode="auto">
          <a:xfrm>
            <a:off x="3419475" y="2636838"/>
            <a:ext cx="5473700" cy="3887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331913" y="6021388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Амет-хан со своей эскадрильей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AutoShape 10" descr="5"/>
          <p:cNvSpPr>
            <a:spLocks noChangeArrowheads="1"/>
          </p:cNvSpPr>
          <p:nvPr/>
        </p:nvSpPr>
        <p:spPr bwMode="auto">
          <a:xfrm>
            <a:off x="4716463" y="260350"/>
            <a:ext cx="4248150" cy="61928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68313" y="2133600"/>
            <a:ext cx="3671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Миус-фронт, 1943 г. Борисов и  Амет-хан Султан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 descr="Il2_sturmovik"/>
          <p:cNvSpPr>
            <a:spLocks noChangeArrowheads="1"/>
          </p:cNvSpPr>
          <p:nvPr/>
        </p:nvSpPr>
        <p:spPr bwMode="auto">
          <a:xfrm>
            <a:off x="323850" y="188913"/>
            <a:ext cx="8496300" cy="6048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4213" y="6308725"/>
            <a:ext cx="845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Награды за Миус-фронт. 1943 г. </a:t>
            </a:r>
          </a:p>
        </p:txBody>
      </p:sp>
      <p:sp>
        <p:nvSpPr>
          <p:cNvPr id="39943" name="AutoShape 7" descr="GSSa"/>
          <p:cNvSpPr>
            <a:spLocks noChangeArrowheads="1"/>
          </p:cNvSpPr>
          <p:nvPr/>
        </p:nvSpPr>
        <p:spPr bwMode="auto">
          <a:xfrm>
            <a:off x="250825" y="3644900"/>
            <a:ext cx="1512888" cy="25923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 descr="lenin3"/>
          <p:cNvSpPr>
            <a:spLocks noChangeArrowheads="1"/>
          </p:cNvSpPr>
          <p:nvPr/>
        </p:nvSpPr>
        <p:spPr bwMode="auto">
          <a:xfrm>
            <a:off x="7164388" y="3860800"/>
            <a:ext cx="1655762" cy="24193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 descr="fc0183df46a8t"/>
          <p:cNvSpPr>
            <a:spLocks noChangeArrowheads="1"/>
          </p:cNvSpPr>
          <p:nvPr/>
        </p:nvSpPr>
        <p:spPr bwMode="auto">
          <a:xfrm>
            <a:off x="539750" y="115888"/>
            <a:ext cx="8280400" cy="64817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258888" y="404813"/>
            <a:ext cx="8135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419475" y="476250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Алупка – Родина Героя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 descr="4"/>
          <p:cNvSpPr>
            <a:spLocks noChangeArrowheads="1"/>
          </p:cNvSpPr>
          <p:nvPr/>
        </p:nvSpPr>
        <p:spPr bwMode="auto">
          <a:xfrm>
            <a:off x="539750" y="333375"/>
            <a:ext cx="8280400" cy="55435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00113" y="60213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Амет-хан с боевыми друзьями. Май 1944 г.</a:t>
            </a: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 descr="0"/>
          <p:cNvSpPr>
            <a:spLocks noChangeArrowheads="1"/>
          </p:cNvSpPr>
          <p:nvPr/>
        </p:nvSpPr>
        <p:spPr bwMode="auto">
          <a:xfrm>
            <a:off x="179388" y="188913"/>
            <a:ext cx="4826000" cy="3529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5" descr="99"/>
          <p:cNvSpPr>
            <a:spLocks noChangeArrowheads="1"/>
          </p:cNvSpPr>
          <p:nvPr/>
        </p:nvSpPr>
        <p:spPr bwMode="auto">
          <a:xfrm>
            <a:off x="3779838" y="3357563"/>
            <a:ext cx="5184775" cy="33131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03800" y="404813"/>
            <a:ext cx="35274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Советские и французские летчики – участники Восточно-прусской операции. Январь. 1945 г.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76375" y="4508500"/>
            <a:ext cx="1944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Перед боем за Кенигсбер. 1944 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 descr="sultan1"/>
          <p:cNvSpPr>
            <a:spLocks noChangeArrowheads="1"/>
          </p:cNvSpPr>
          <p:nvPr/>
        </p:nvSpPr>
        <p:spPr bwMode="auto">
          <a:xfrm>
            <a:off x="250825" y="333375"/>
            <a:ext cx="4176713" cy="61928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0" y="73025"/>
            <a:ext cx="42037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«За проявленную храбрость и героизм в борьбе с немецко-фашистскими захватчиками, за успешное проведение  </a:t>
            </a:r>
            <a:r>
              <a:rPr lang="ru-RU" sz="2800" b="1" u="sng">
                <a:solidFill>
                  <a:srgbClr val="FF0000"/>
                </a:solidFill>
              </a:rPr>
              <a:t>603</a:t>
            </a:r>
            <a:r>
              <a:rPr lang="ru-RU" sz="2400" b="1">
                <a:solidFill>
                  <a:srgbClr val="FF0000"/>
                </a:solidFill>
              </a:rPr>
              <a:t> боевых вылетов, участие в </a:t>
            </a:r>
            <a:r>
              <a:rPr lang="ru-RU" sz="2800" b="1" u="sng">
                <a:solidFill>
                  <a:srgbClr val="FF0000"/>
                </a:solidFill>
              </a:rPr>
              <a:t>152</a:t>
            </a:r>
            <a:r>
              <a:rPr lang="ru-RU" sz="2400" b="1">
                <a:solidFill>
                  <a:srgbClr val="FF0000"/>
                </a:solidFill>
              </a:rPr>
              <a:t> воздушных боях, за сбитые им лично </a:t>
            </a:r>
            <a:r>
              <a:rPr lang="ru-RU" sz="2800" b="1" u="sng">
                <a:solidFill>
                  <a:srgbClr val="FF0000"/>
                </a:solidFill>
              </a:rPr>
              <a:t>30</a:t>
            </a:r>
            <a:r>
              <a:rPr lang="ru-RU" sz="2400" b="1" u="sng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самолетов противника разных типов, за </a:t>
            </a:r>
            <a:r>
              <a:rPr lang="ru-RU" sz="2800" b="1" u="sng">
                <a:solidFill>
                  <a:srgbClr val="FF0000"/>
                </a:solidFill>
              </a:rPr>
              <a:t>19 </a:t>
            </a:r>
            <a:r>
              <a:rPr lang="ru-RU" sz="2400" b="1">
                <a:solidFill>
                  <a:srgbClr val="FF0000"/>
                </a:solidFill>
              </a:rPr>
              <a:t>самолетов врага, сбитых в групповых боях, товарищ Амет-хан Султан удостоен звания дважды Героя Советского Союза».</a:t>
            </a:r>
          </a:p>
          <a:p>
            <a:pPr algn="ctr" eaLnBrk="0" hangingPunct="0"/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50182" name="AutoShape 6" descr="GSSa"/>
          <p:cNvSpPr>
            <a:spLocks noChangeArrowheads="1"/>
          </p:cNvSpPr>
          <p:nvPr/>
        </p:nvSpPr>
        <p:spPr bwMode="auto">
          <a:xfrm>
            <a:off x="179388" y="4076700"/>
            <a:ext cx="1655762" cy="25923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0825" y="5229225"/>
            <a:ext cx="86566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Вошедший в годы Великой Отечественной войны в десятку лучших летчиков-истребителей, Амет-хан Султан в мирное время стал испытателем новой авиационной и космической техники</a:t>
            </a:r>
            <a:r>
              <a:rPr lang="ru-RU" sz="2000" b="1">
                <a:solidFill>
                  <a:srgbClr val="FF0000"/>
                </a:solidFill>
              </a:rPr>
              <a:t>.</a:t>
            </a:r>
            <a:r>
              <a:rPr lang="ru-RU" sz="2000"/>
              <a:t> </a:t>
            </a:r>
          </a:p>
        </p:txBody>
      </p:sp>
      <p:sp>
        <p:nvSpPr>
          <p:cNvPr id="70661" name="AutoShape 5" descr="3"/>
          <p:cNvSpPr>
            <a:spLocks noChangeArrowheads="1"/>
          </p:cNvSpPr>
          <p:nvPr/>
        </p:nvSpPr>
        <p:spPr bwMode="auto">
          <a:xfrm>
            <a:off x="395288" y="260350"/>
            <a:ext cx="8353425" cy="50403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 descr="i_542"/>
          <p:cNvSpPr>
            <a:spLocks noChangeArrowheads="1"/>
          </p:cNvSpPr>
          <p:nvPr/>
        </p:nvSpPr>
        <p:spPr bwMode="auto">
          <a:xfrm>
            <a:off x="539750" y="333375"/>
            <a:ext cx="7848600" cy="46085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900113" y="5057775"/>
            <a:ext cx="74882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Амет-хан поднимал в небо истребители, бомбардировщики, транспортные машины, воздушные лайнеры, предназначенные для Аэрофлота.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 descr="sultan"/>
          <p:cNvSpPr>
            <a:spLocks noChangeArrowheads="1"/>
          </p:cNvSpPr>
          <p:nvPr/>
        </p:nvSpPr>
        <p:spPr bwMode="auto">
          <a:xfrm>
            <a:off x="250825" y="404813"/>
            <a:ext cx="4249738" cy="59769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859338" y="582613"/>
            <a:ext cx="40100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За большой вклад в создание и совершенствование отечественной техники, мужество, самообладание, проявленные при проведении испытательных работ, Амет-хан в 1953 г. был удостоен Государственной премии и награжден орденом Красного Знамени </a:t>
            </a:r>
          </a:p>
        </p:txBody>
      </p:sp>
      <p:sp>
        <p:nvSpPr>
          <p:cNvPr id="45062" name="AutoShape 6" descr="Order_of_Red_Banner"/>
          <p:cNvSpPr>
            <a:spLocks noChangeArrowheads="1"/>
          </p:cNvSpPr>
          <p:nvPr/>
        </p:nvSpPr>
        <p:spPr bwMode="auto">
          <a:xfrm>
            <a:off x="323850" y="4365625"/>
            <a:ext cx="2016125" cy="23034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 descr="99"/>
          <p:cNvSpPr>
            <a:spLocks noChangeArrowheads="1"/>
          </p:cNvSpPr>
          <p:nvPr/>
        </p:nvSpPr>
        <p:spPr bwMode="auto">
          <a:xfrm>
            <a:off x="539750" y="476250"/>
            <a:ext cx="8135938" cy="53276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31800" y="6092825"/>
            <a:ext cx="871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Амет-хан с лётчиками-космонавтами Г.Титовым и В.Быковским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«Когда старый орел предчувствует приближение смерти, он из последних сил рвется ввысь, поднимается как можно выше. А потом складывает крылья и летит камнем на землю. Горные орлы умирают в небе. На землю они падают уже мертвые»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                                                                         Амет-хан Султан</a:t>
            </a:r>
          </a:p>
        </p:txBody>
      </p:sp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288" y="977900"/>
            <a:ext cx="3313112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1 февраля 1971 года при испытании подвесного мощного двигателя ЛЛ  ТУ-16 Амет-хан Султан  вместе с экипажем трагически погибли. </a:t>
            </a:r>
          </a:p>
        </p:txBody>
      </p:sp>
      <p:sp>
        <p:nvSpPr>
          <p:cNvPr id="51206" name="AutoShape 6" descr="66"/>
          <p:cNvSpPr>
            <a:spLocks noChangeArrowheads="1"/>
          </p:cNvSpPr>
          <p:nvPr/>
        </p:nvSpPr>
        <p:spPr bwMode="auto">
          <a:xfrm>
            <a:off x="3924300" y="333375"/>
            <a:ext cx="4895850" cy="61912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Amet-HanSultan_mogila3"/>
          <p:cNvSpPr>
            <a:spLocks noChangeArrowheads="1"/>
          </p:cNvSpPr>
          <p:nvPr/>
        </p:nvSpPr>
        <p:spPr bwMode="auto">
          <a:xfrm>
            <a:off x="323850" y="620713"/>
            <a:ext cx="4319588" cy="561657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003800" y="1700213"/>
            <a:ext cx="3403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Амет-хан Султан похоронен не Новодевичьем кладбище в Москве. </a:t>
            </a:r>
          </a:p>
          <a:p>
            <a:pPr eaLnBrk="0" hangingPunct="0"/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79930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Родители Амет-хана Султана</a:t>
            </a:r>
          </a:p>
        </p:txBody>
      </p:sp>
      <p:sp>
        <p:nvSpPr>
          <p:cNvPr id="25606" name="AutoShape 6" descr="родители"/>
          <p:cNvSpPr>
            <a:spLocks noChangeArrowheads="1"/>
          </p:cNvSpPr>
          <p:nvPr/>
        </p:nvSpPr>
        <p:spPr bwMode="auto">
          <a:xfrm>
            <a:off x="1187450" y="1196975"/>
            <a:ext cx="6840538" cy="41767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1188" y="5734050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Насибе – мать Амет-хана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716463" y="5734050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Султан – отец Амет-хана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s320x240"/>
          <p:cNvSpPr>
            <a:spLocks noChangeArrowheads="1"/>
          </p:cNvSpPr>
          <p:nvPr/>
        </p:nvSpPr>
        <p:spPr bwMode="auto">
          <a:xfrm>
            <a:off x="250825" y="188913"/>
            <a:ext cx="4608513" cy="64087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932363" y="1125538"/>
            <a:ext cx="38877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«Улетел сжимая в руках штурвал самолета как уходили из жизни многие избранники неба, чтобы навсегда остаться в истории авиации»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  Антуан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де Сент-Экзюпери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Garin_bi"/>
          <p:cNvSpPr>
            <a:spLocks noChangeArrowheads="1"/>
          </p:cNvSpPr>
          <p:nvPr/>
        </p:nvSpPr>
        <p:spPr bwMode="auto">
          <a:xfrm>
            <a:off x="179388" y="333375"/>
            <a:ext cx="4392612" cy="604837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787900" y="908050"/>
            <a:ext cx="40322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«Амет-хан вошёл в мою жизнь смелым соколом, у которого я учился летать, щедрым другом, на которого я всегда мог положиться как на самого себя, властелином огромного неба, которое всегда было послушным»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Герой Советского Союза Летчик-штурмовик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Муса Гареев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 descr="IMG_2427"/>
          <p:cNvSpPr>
            <a:spLocks noChangeArrowheads="1"/>
          </p:cNvSpPr>
          <p:nvPr/>
        </p:nvSpPr>
        <p:spPr bwMode="auto">
          <a:xfrm>
            <a:off x="395288" y="188913"/>
            <a:ext cx="4681537" cy="633571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435600" y="1557338"/>
            <a:ext cx="3276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Бронзовый бюст дважды героя Советского Союза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Амет-хана Султана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в Алупке.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95288" y="836613"/>
            <a:ext cx="8280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Его именем названы: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улицы в Алупке, Волгограде, Жуковском;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проспект в Махачкале; площадь и аэроклуб в Симферополе;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горный пик в Дагестане;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аэропорт Махачкалы;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платформа на 34-м километре линии Остряково — Евпатория;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лицей-школа № 8 города Каспийска Республики Дагестан.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Бронзовые бюсты прославленного лётчика установлены в его родном городе Алупке, в Махачкале;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698341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…Не погибнет 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Сын народа,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Покуда жив его народ!</a:t>
            </a:r>
          </a:p>
          <a:p>
            <a:pPr algn="ctr">
              <a:spcBef>
                <a:spcPct val="50000"/>
              </a:spcBef>
            </a:pP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Крымскотатарский поэт </a:t>
            </a:r>
          </a:p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Сеит-Умер Эмин</a:t>
            </a: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 descr="алла мих"/>
          <p:cNvSpPr>
            <a:spLocks noChangeArrowheads="1"/>
          </p:cNvSpPr>
          <p:nvPr/>
        </p:nvSpPr>
        <p:spPr bwMode="auto">
          <a:xfrm>
            <a:off x="1692275" y="260350"/>
            <a:ext cx="5256213" cy="640873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71550" y="5805488"/>
            <a:ext cx="7011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Амет-хан и сестра Фатма, 1924 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alupka_view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51275" y="620713"/>
            <a:ext cx="504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Море и вершины Ай-Петри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irjkf"/>
          <p:cNvSpPr>
            <a:spLocks noChangeArrowheads="1"/>
          </p:cNvSpPr>
          <p:nvPr/>
        </p:nvSpPr>
        <p:spPr bwMode="auto">
          <a:xfrm>
            <a:off x="179388" y="260350"/>
            <a:ext cx="8856662" cy="64087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1050" y="5949950"/>
            <a:ext cx="576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Крымскотатарская школа в Алупке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4" descr="1"/>
          <p:cNvSpPr>
            <a:spLocks noChangeArrowheads="1"/>
          </p:cNvSpPr>
          <p:nvPr/>
        </p:nvSpPr>
        <p:spPr bwMode="auto">
          <a:xfrm>
            <a:off x="2124075" y="836613"/>
            <a:ext cx="4105275" cy="57610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Учеба в Качинской школе военных лётчиков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50090644_Amethan_1_"/>
          <p:cNvSpPr>
            <a:spLocks noChangeArrowheads="1"/>
          </p:cNvSpPr>
          <p:nvPr/>
        </p:nvSpPr>
        <p:spPr bwMode="auto">
          <a:xfrm>
            <a:off x="179388" y="188913"/>
            <a:ext cx="8640762" cy="64087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98863" y="404813"/>
            <a:ext cx="5545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Амет-хан Султан – летчик 4-го истребительного авиационного полка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148"/>
          <p:cNvSpPr>
            <a:spLocks noChangeArrowheads="1"/>
          </p:cNvSpPr>
          <p:nvPr/>
        </p:nvSpPr>
        <p:spPr bwMode="auto">
          <a:xfrm>
            <a:off x="0" y="0"/>
            <a:ext cx="4608513" cy="4537075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5" descr="27-6-4"/>
          <p:cNvSpPr>
            <a:spLocks noChangeArrowheads="1"/>
          </p:cNvSpPr>
          <p:nvPr/>
        </p:nvSpPr>
        <p:spPr bwMode="auto">
          <a:xfrm>
            <a:off x="3924300" y="2320925"/>
            <a:ext cx="4968875" cy="4537075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771775" y="476250"/>
            <a:ext cx="6192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Амет-хан и его боевые товарищи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617</Words>
  <Application>Microsoft Office PowerPoint</Application>
  <PresentationFormat>Экран (4:3)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Administrator</cp:lastModifiedBy>
  <cp:revision>10</cp:revision>
  <dcterms:created xsi:type="dcterms:W3CDTF">2010-10-20T16:31:46Z</dcterms:created>
  <dcterms:modified xsi:type="dcterms:W3CDTF">2015-10-24T06:00:44Z</dcterms:modified>
</cp:coreProperties>
</file>