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8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A20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7A8A-23BF-4F13-B946-10350215799B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7F7C4A-1EB5-480C-A449-D7B0D468C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6DA9-C219-4124-8B4E-6E98CB31B3AA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3A34-36A7-407C-BA43-03CF9CDC4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895F7-8639-4542-87BD-0BC5BEE96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BB94-47D3-466E-AE6D-AE9F22559F3F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851D-F3FC-4B52-A255-D166DF32A9BC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B5A8-3142-46DF-A2F8-4C371CBAE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1182-4B1E-43DD-9C73-79FB2159EBB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F373B1-0367-404A-BBA8-5AE2053D9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AD28-E51F-436C-82A2-5939919D455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7D15-99BF-483D-8ADE-FB9CCF2AC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1303-94F6-400F-839A-7CAD20754C2B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5CE2448-3D91-4292-BFE7-DFC218FDE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95509-F03B-4EF6-B183-C7665926B785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E0010-D2DB-46AD-A07C-8F06D568A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F088-1B66-496D-A79C-AC242DC10FB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89B0DF-C5A6-4CD8-8C09-88562C363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636397-5DFA-4F6B-A6AC-EDBE40629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C192-143C-47A9-9DC7-3614CD7A3547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81FC-8283-47BF-A3F1-F480D85AA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EE71-F11B-4C9A-9CAC-C9D9F9E5DD99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4F7BE2-E7A9-4BC1-B15F-65BCF3469BC3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41151C-EE98-4103-91F8-1F2327491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ransition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32562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3A6331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solidFill>
                  <a:schemeClr val="bg1"/>
                </a:solidFill>
              </a:rPr>
              <a:t>phrasal verbs</a:t>
            </a:r>
            <a:endParaRPr lang="ru-RU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Фразовые глаголы</a:t>
            </a:r>
          </a:p>
        </p:txBody>
      </p:sp>
      <p:pic>
        <p:nvPicPr>
          <p:cNvPr id="12290" name="Picture 2" descr="http://cv01.twirpx.net/0253/02534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357562"/>
            <a:ext cx="1914520" cy="277466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Продолжать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through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Завоевывать, выигрывать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Превозмогать, осуществлять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00375"/>
            <a:ext cx="2357437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Доводить до конца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Проверять по списку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Зарегистрироваться в аэропорту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Рассчитываться (за отель)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5750" y="3143250"/>
            <a:ext cx="2786063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Находить информацию</a:t>
            </a:r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14313" y="2500313"/>
            <a:ext cx="8534400" cy="758825"/>
          </a:xfrm>
        </p:spPr>
        <p:txBody>
          <a:bodyPr/>
          <a:lstStyle/>
          <a:p>
            <a:r>
              <a:rPr lang="en-US" sz="8800" dirty="0" smtClean="0">
                <a:solidFill>
                  <a:schemeClr val="accent3">
                    <a:lumMod val="75000"/>
                  </a:schemeClr>
                </a:solidFill>
              </a:rPr>
              <a:t>THE END</a:t>
            </a:r>
            <a:endParaRPr lang="ru-RU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214438" y="3857625"/>
            <a:ext cx="6669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Georgia" pitchFamily="18" charset="0"/>
              </a:rPr>
              <a:t>Thanks for watching!</a:t>
            </a:r>
            <a:endParaRPr lang="ru-RU" sz="5400">
              <a:latin typeface="Georgia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2562A"/>
                </a:solidFill>
              </a:rPr>
              <a:t>Содержание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504237" cy="4830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2" action="ppaction://hlinksldjump"/>
              </a:rPr>
              <a:t>Фразовый глагол </a:t>
            </a:r>
            <a:r>
              <a:rPr lang="en-US" sz="2400" i="1" dirty="0" smtClean="0">
                <a:hlinkClick r:id="rId2" action="ppaction://hlinksldjump"/>
              </a:rPr>
              <a:t>“</a:t>
            </a:r>
            <a:r>
              <a:rPr lang="en-US" sz="2400" b="1" i="1" dirty="0" smtClean="0">
                <a:hlinkClick r:id="rId2" action="ppaction://hlinksldjump"/>
              </a:rPr>
              <a:t>come</a:t>
            </a:r>
            <a:r>
              <a:rPr lang="en-US" sz="2400" i="1" dirty="0" smtClean="0">
                <a:hlinkClick r:id="rId2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3" action="ppaction://hlinksldjump"/>
              </a:rPr>
              <a:t>Фразовый глагол </a:t>
            </a:r>
            <a:r>
              <a:rPr lang="en-US" sz="2400" i="1" dirty="0" smtClean="0">
                <a:hlinkClick r:id="rId3" action="ppaction://hlinksldjump"/>
              </a:rPr>
              <a:t>“</a:t>
            </a:r>
            <a:r>
              <a:rPr lang="en-US" sz="2400" b="1" i="1" dirty="0" smtClean="0">
                <a:hlinkClick r:id="rId3" action="ppaction://hlinksldjump"/>
              </a:rPr>
              <a:t>put</a:t>
            </a:r>
            <a:r>
              <a:rPr lang="en-US" sz="2400" i="1" dirty="0" smtClean="0">
                <a:hlinkClick r:id="rId3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4" action="ppaction://hlinksldjump"/>
              </a:rPr>
              <a:t>Фразовый глагол </a:t>
            </a:r>
            <a:r>
              <a:rPr lang="en-US" sz="2400" i="1" dirty="0" smtClean="0">
                <a:hlinkClick r:id="rId4" action="ppaction://hlinksldjump"/>
              </a:rPr>
              <a:t>“</a:t>
            </a:r>
            <a:r>
              <a:rPr lang="en-US" sz="2400" b="1" i="1" dirty="0" smtClean="0">
                <a:hlinkClick r:id="rId4" action="ppaction://hlinksldjump"/>
              </a:rPr>
              <a:t>keep</a:t>
            </a:r>
            <a:r>
              <a:rPr lang="en-US" sz="2400" i="1" dirty="0" smtClean="0">
                <a:hlinkClick r:id="rId4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5" action="ppaction://hlinksldjump"/>
              </a:rPr>
              <a:t>Фразовый глагол </a:t>
            </a:r>
            <a:r>
              <a:rPr lang="en-US" sz="2400" i="1" dirty="0" smtClean="0">
                <a:hlinkClick r:id="rId5" action="ppaction://hlinksldjump"/>
              </a:rPr>
              <a:t>“</a:t>
            </a:r>
            <a:r>
              <a:rPr lang="en-US" sz="2400" b="1" i="1" dirty="0" smtClean="0">
                <a:hlinkClick r:id="rId5" action="ppaction://hlinksldjump"/>
              </a:rPr>
              <a:t>go</a:t>
            </a:r>
            <a:r>
              <a:rPr lang="en-US" sz="2400" i="1" dirty="0" smtClean="0">
                <a:hlinkClick r:id="rId5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6" action="ppaction://hlinksldjump"/>
              </a:rPr>
              <a:t>Фразовый глагол </a:t>
            </a:r>
            <a:r>
              <a:rPr lang="en-US" sz="2400" i="1" dirty="0" smtClean="0">
                <a:hlinkClick r:id="rId6" action="ppaction://hlinksldjump"/>
              </a:rPr>
              <a:t>“</a:t>
            </a:r>
            <a:r>
              <a:rPr lang="en-US" sz="2400" b="1" i="1" dirty="0" smtClean="0">
                <a:hlinkClick r:id="rId6" action="ppaction://hlinksldjump"/>
              </a:rPr>
              <a:t>do</a:t>
            </a:r>
            <a:r>
              <a:rPr lang="en-US" sz="2400" i="1" dirty="0" smtClean="0">
                <a:hlinkClick r:id="rId6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7" action="ppaction://hlinksldjump"/>
              </a:rPr>
              <a:t>Фразовый глагол </a:t>
            </a:r>
            <a:r>
              <a:rPr lang="en-US" sz="2400" i="1" dirty="0" smtClean="0">
                <a:hlinkClick r:id="rId7" action="ppaction://hlinksldjump"/>
              </a:rPr>
              <a:t>“</a:t>
            </a:r>
            <a:r>
              <a:rPr lang="en-US" sz="2400" b="1" i="1" dirty="0" smtClean="0">
                <a:hlinkClick r:id="rId7" action="ppaction://hlinksldjump"/>
              </a:rPr>
              <a:t>talk</a:t>
            </a:r>
            <a:r>
              <a:rPr lang="en-US" sz="2400" i="1" dirty="0" smtClean="0">
                <a:hlinkClick r:id="rId7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8" action="ppaction://hlinksldjump"/>
              </a:rPr>
              <a:t>Фразовый глагол </a:t>
            </a:r>
            <a:r>
              <a:rPr lang="en-US" sz="2400" i="1" dirty="0" smtClean="0">
                <a:hlinkClick r:id="rId8" action="ppaction://hlinksldjump"/>
              </a:rPr>
              <a:t>“</a:t>
            </a:r>
            <a:r>
              <a:rPr lang="en-US" sz="2400" b="1" i="1" dirty="0" smtClean="0">
                <a:hlinkClick r:id="rId8" action="ppaction://hlinksldjump"/>
              </a:rPr>
              <a:t>carry</a:t>
            </a:r>
            <a:r>
              <a:rPr lang="en-US" sz="2400" i="1" dirty="0" smtClean="0">
                <a:hlinkClick r:id="rId8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9" action="ppaction://hlinksldjump"/>
              </a:rPr>
              <a:t>Фразовый глагол </a:t>
            </a:r>
            <a:r>
              <a:rPr lang="en-US" sz="2400" i="1" dirty="0" smtClean="0">
                <a:hlinkClick r:id="rId9" action="ppaction://hlinksldjump"/>
              </a:rPr>
              <a:t>“</a:t>
            </a:r>
            <a:r>
              <a:rPr lang="en-US" sz="2400" b="1" i="1" dirty="0" smtClean="0">
                <a:hlinkClick r:id="rId9" action="ppaction://hlinksldjump"/>
              </a:rPr>
              <a:t>check</a:t>
            </a:r>
            <a:r>
              <a:rPr lang="en-US" sz="2400" i="1" dirty="0" smtClean="0">
                <a:hlinkClick r:id="rId9" action="ppaction://hlinksldjump"/>
              </a:rPr>
              <a:t>”</a:t>
            </a:r>
            <a:endParaRPr lang="ru-RU" sz="2400" i="1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Получить в наследство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 with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with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across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Находить, сталкиваться с чем-либо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Предложить идею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00375"/>
            <a:ext cx="2357437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Заболеть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000375"/>
            <a:ext cx="2786062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Надевать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with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Настаивать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Мириться с чем-либо, не протестовать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Давать приют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Откладывать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29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from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000375"/>
            <a:ext cx="2786062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Беречь от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 doing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 from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1143000"/>
            <a:ext cx="36433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Избегать, держаться подальше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Продолжать делать что-либо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71813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Не повышать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29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with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72063" y="1143000"/>
            <a:ext cx="3643312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u="sng" dirty="0"/>
              <a:t>Наверстать упущенное, догнать группу в занятиях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3357563" y="4786313"/>
            <a:ext cx="23574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33" name="Стрелка вправо 32"/>
          <p:cNvSpPr/>
          <p:nvPr/>
        </p:nvSpPr>
        <p:spPr>
          <a:xfrm rot="16200000" flipH="1">
            <a:off x="4031457" y="3755231"/>
            <a:ext cx="938212" cy="714375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5750" y="4500563"/>
            <a:ext cx="29289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 rot="13826292" flipH="1">
            <a:off x="5006976" y="3673475"/>
            <a:ext cx="938212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8292556" flipH="1">
            <a:off x="3135313" y="3676650"/>
            <a:ext cx="938212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143500" y="500063"/>
            <a:ext cx="36433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57875" y="4500563"/>
            <a:ext cx="30718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with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Подходить (об одежде)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without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75" y="4500563"/>
            <a:ext cx="30718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through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1143000"/>
            <a:ext cx="371475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Получать опыт, проходить через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15063" y="5143500"/>
            <a:ext cx="2500312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Возрастать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Обходиться без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3500" y="500063"/>
            <a:ext cx="36433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86375" y="1143000"/>
            <a:ext cx="342900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Испортиться, выйти из строя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5750" y="4500563"/>
            <a:ext cx="29289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 with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28625" y="5143500"/>
            <a:ext cx="25003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Заболеть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63" y="4786313"/>
            <a:ext cx="23574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after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00438" y="5429250"/>
            <a:ext cx="2071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Гнаться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"/>
                            </p:stCondLst>
                            <p:childTnLst>
                              <p:par>
                                <p:cTn id="1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31" grpId="0" animBg="1"/>
      <p:bldP spid="11" grpId="0" animBg="1"/>
      <p:bldP spid="29" grpId="0" animBg="1"/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2" grpId="0" animBg="1"/>
      <p:bldP spid="32" grpId="1" animBg="1"/>
      <p:bldP spid="32" grpId="2" animBg="1"/>
      <p:bldP spid="34" grpId="0" animBg="1"/>
      <p:bldP spid="34" grpId="1" animBg="1"/>
      <p:bldP spid="34" grpId="2" animBg="1"/>
      <p:bldP spid="36" grpId="0" animBg="1"/>
      <p:bldP spid="36" grpId="1" animBg="1"/>
      <p:bldP spid="36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29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Обсуждать в деталях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through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ahead with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1143000"/>
            <a:ext cx="36433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Преуспевать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Получать опыт, проходить через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71813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Продолжать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29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72063" y="1143000"/>
            <a:ext cx="3643312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u="sng" dirty="0"/>
              <a:t>Уходить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up </a:t>
            </a:r>
            <a:r>
              <a:rPr lang="en-US" sz="3200" dirty="0" err="1" smtClean="0"/>
              <a:t>sth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Украшать, обновлять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w</a:t>
            </a:r>
            <a:r>
              <a:rPr lang="en-US" sz="3200" dirty="0" smtClean="0"/>
              <a:t>ithout </a:t>
            </a:r>
            <a:r>
              <a:rPr lang="en-US" sz="3200" dirty="0" err="1" smtClean="0"/>
              <a:t>sth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in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up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Застегивать, завязывать</a:t>
            </a:r>
            <a:r>
              <a:rPr lang="en-US" u="sng" dirty="0" smtClean="0"/>
              <a:t> / </a:t>
            </a:r>
            <a:r>
              <a:rPr lang="ru-RU" u="sng" dirty="0" smtClean="0"/>
              <a:t>Отремонтировать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 smtClean="0"/>
              <a:t>Добить, оставить без сил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00375"/>
            <a:ext cx="2357437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Обходиться без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 rot="13826292" flipH="1">
            <a:off x="5006976" y="3673475"/>
            <a:ext cx="938212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8292556" flipH="1">
            <a:off x="3135313" y="3676650"/>
            <a:ext cx="938212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Убеждать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round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of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back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Огрызаться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43500" y="5214938"/>
            <a:ext cx="350043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Отговаривать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Переубеждать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 to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Успокаивать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1500" y="5072063"/>
            <a:ext cx="321468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Обсуждать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</a:t>
            </a:r>
            <a:endParaRPr lang="ru-RU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29" grpId="0" animBg="1"/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20" grpId="0" animBg="1"/>
      <p:bldP spid="4" grpId="0" animBg="1"/>
      <p:bldP spid="4" grpId="1" animBg="1"/>
      <p:bldP spid="4" grpId="2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0">
      <a:dk1>
        <a:sysClr val="windowText" lastClr="000000"/>
      </a:dk1>
      <a:lt1>
        <a:srgbClr val="000000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823D85"/>
      </a:accent3>
      <a:accent4>
        <a:srgbClr val="A04BA4"/>
      </a:accent4>
      <a:accent5>
        <a:srgbClr val="8B5D3D"/>
      </a:accent5>
      <a:accent6>
        <a:srgbClr val="5C92B5"/>
      </a:accent6>
      <a:hlink>
        <a:srgbClr val="612D63"/>
      </a:hlink>
      <a:folHlink>
        <a:srgbClr val="C07DC3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</TotalTime>
  <Words>231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Фразовые глаголы</vt:lpstr>
      <vt:lpstr>Содержание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THE END</vt:lpstr>
    </vt:vector>
  </TitlesOfParts>
  <Company>StartSoft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Фразовые глаголы</dc:title>
  <dc:creator>Мастер</dc:creator>
  <cp:lastModifiedBy>Мастер</cp:lastModifiedBy>
  <cp:revision>21</cp:revision>
  <dcterms:created xsi:type="dcterms:W3CDTF">2013-02-01T20:46:57Z</dcterms:created>
  <dcterms:modified xsi:type="dcterms:W3CDTF">2013-02-12T09:19:50Z</dcterms:modified>
</cp:coreProperties>
</file>